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9.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0.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2.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3.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14.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15.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16.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944" r:id="rId3"/>
    <p:sldMasterId id="2147483959" r:id="rId4"/>
    <p:sldMasterId id="2147484163" r:id="rId5"/>
    <p:sldMasterId id="2147484481" r:id="rId6"/>
    <p:sldMasterId id="2147484583" r:id="rId7"/>
    <p:sldMasterId id="2147484598" r:id="rId8"/>
    <p:sldMasterId id="2147484700" r:id="rId9"/>
    <p:sldMasterId id="2147484739" r:id="rId10"/>
    <p:sldMasterId id="2147484790" r:id="rId11"/>
    <p:sldMasterId id="2147484802" r:id="rId12"/>
    <p:sldMasterId id="2147484817" r:id="rId13"/>
    <p:sldMasterId id="2147484829" r:id="rId14"/>
    <p:sldMasterId id="2147484841" r:id="rId15"/>
    <p:sldMasterId id="2147484865" r:id="rId16"/>
    <p:sldMasterId id="2147484967" r:id="rId17"/>
  </p:sldMasterIdLst>
  <p:notesMasterIdLst>
    <p:notesMasterId r:id="rId58"/>
  </p:notesMasterIdLst>
  <p:handoutMasterIdLst>
    <p:handoutMasterId r:id="rId59"/>
  </p:handoutMasterIdLst>
  <p:sldIdLst>
    <p:sldId id="279" r:id="rId18"/>
    <p:sldId id="257" r:id="rId19"/>
    <p:sldId id="259" r:id="rId20"/>
    <p:sldId id="310" r:id="rId21"/>
    <p:sldId id="3436" r:id="rId22"/>
    <p:sldId id="304" r:id="rId23"/>
    <p:sldId id="3437" r:id="rId24"/>
    <p:sldId id="263" r:id="rId25"/>
    <p:sldId id="412" r:id="rId26"/>
    <p:sldId id="317" r:id="rId27"/>
    <p:sldId id="3352" r:id="rId28"/>
    <p:sldId id="428" r:id="rId29"/>
    <p:sldId id="3435" r:id="rId30"/>
    <p:sldId id="3440" r:id="rId31"/>
    <p:sldId id="3441" r:id="rId32"/>
    <p:sldId id="3442" r:id="rId33"/>
    <p:sldId id="3381" r:id="rId34"/>
    <p:sldId id="307" r:id="rId35"/>
    <p:sldId id="3443" r:id="rId36"/>
    <p:sldId id="278" r:id="rId37"/>
    <p:sldId id="322" r:id="rId38"/>
    <p:sldId id="3431" r:id="rId39"/>
    <p:sldId id="280" r:id="rId40"/>
    <p:sldId id="416" r:id="rId41"/>
    <p:sldId id="422" r:id="rId42"/>
    <p:sldId id="417" r:id="rId43"/>
    <p:sldId id="2600" r:id="rId44"/>
    <p:sldId id="324" r:id="rId45"/>
    <p:sldId id="293" r:id="rId46"/>
    <p:sldId id="3438" r:id="rId47"/>
    <p:sldId id="3383" r:id="rId48"/>
    <p:sldId id="3439" r:id="rId49"/>
    <p:sldId id="297" r:id="rId50"/>
    <p:sldId id="3367" r:id="rId51"/>
    <p:sldId id="424" r:id="rId52"/>
    <p:sldId id="420" r:id="rId53"/>
    <p:sldId id="421" r:id="rId54"/>
    <p:sldId id="326" r:id="rId55"/>
    <p:sldId id="3432" r:id="rId56"/>
    <p:sldId id="423" r:id="rId57"/>
  </p:sldIdLst>
  <p:sldSz cx="9144000" cy="5143500" type="screen16x9"/>
  <p:notesSz cx="7315200" cy="9601200"/>
  <p:defaultTextStyle>
    <a:defPPr marL="0" marR="0" indent="0" algn="l" defTabSz="91408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03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085"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12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169"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5202"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2236"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19928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632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39" autoAdjust="0"/>
    <p:restoredTop sz="91028" autoAdjust="0"/>
  </p:normalViewPr>
  <p:slideViewPr>
    <p:cSldViewPr>
      <p:cViewPr varScale="1">
        <p:scale>
          <a:sx n="79" d="100"/>
          <a:sy n="79" d="100"/>
        </p:scale>
        <p:origin x="874" y="72"/>
      </p:cViewPr>
      <p:guideLst>
        <p:guide orient="horz" pos="1620"/>
        <p:guide pos="2880"/>
      </p:guideLst>
    </p:cSldViewPr>
  </p:slideViewPr>
  <p:notesTextViewPr>
    <p:cViewPr>
      <p:scale>
        <a:sx n="1" d="1"/>
        <a:sy n="1" d="1"/>
      </p:scale>
      <p:origin x="0" y="0"/>
    </p:cViewPr>
  </p:notesTextViewPr>
  <p:sorterViewPr>
    <p:cViewPr varScale="1">
      <p:scale>
        <a:sx n="1" d="1"/>
        <a:sy n="1" d="1"/>
      </p:scale>
      <p:origin x="0" y="-27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handoutMaster" Target="handoutMasters/handoutMaster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53" tIns="48327" rIns="96653" bIns="48327" rtlCol="0"/>
          <a:lstStyle>
            <a:lvl1pPr algn="r">
              <a:defRPr sz="1200"/>
            </a:lvl1pPr>
          </a:lstStyle>
          <a:p>
            <a:fld id="{E6D1E7FC-BA50-4C41-9004-5737750B0C53}" type="datetimeFigureOut">
              <a:rPr lang="en-US" smtClean="0"/>
              <a:t>10/5/2020</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82B332C6-48F6-4957-A636-735CEB24E6F4}" type="slidenum">
              <a:rPr lang="en-US" smtClean="0"/>
              <a:t>‹#›</a:t>
            </a:fld>
            <a:endParaRPr lang="en-US"/>
          </a:p>
        </p:txBody>
      </p:sp>
    </p:spTree>
    <p:extLst>
      <p:ext uri="{BB962C8B-B14F-4D97-AF65-F5344CB8AC3E}">
        <p14:creationId xmlns:p14="http://schemas.microsoft.com/office/powerpoint/2010/main" val="496870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457200" y="719138"/>
            <a:ext cx="6400800" cy="3600450"/>
          </a:xfrm>
          <a:prstGeom prst="rect">
            <a:avLst/>
          </a:prstGeom>
        </p:spPr>
        <p:txBody>
          <a:bodyPr lIns="96653" tIns="48327" rIns="96653" bIns="48327"/>
          <a:lstStyle/>
          <a:p>
            <a:endParaRPr/>
          </a:p>
        </p:txBody>
      </p:sp>
      <p:sp>
        <p:nvSpPr>
          <p:cNvPr id="1114" name="Shape 1114"/>
          <p:cNvSpPr>
            <a:spLocks noGrp="1"/>
          </p:cNvSpPr>
          <p:nvPr>
            <p:ph type="body" sz="quarter" idx="1"/>
          </p:nvPr>
        </p:nvSpPr>
        <p:spPr>
          <a:xfrm>
            <a:off x="975360" y="4560570"/>
            <a:ext cx="5364480" cy="4320540"/>
          </a:xfrm>
          <a:prstGeom prst="rect">
            <a:avLst/>
          </a:prstGeom>
        </p:spPr>
        <p:txBody>
          <a:bodyPr lIns="96653" tIns="48327" rIns="96653" bIns="48327"/>
          <a:lstStyle/>
          <a:p>
            <a:endParaRPr/>
          </a:p>
        </p:txBody>
      </p:sp>
    </p:spTree>
    <p:extLst>
      <p:ext uri="{BB962C8B-B14F-4D97-AF65-F5344CB8AC3E}">
        <p14:creationId xmlns:p14="http://schemas.microsoft.com/office/powerpoint/2010/main" val="539951630"/>
      </p:ext>
    </p:extLst>
  </p:cSld>
  <p:clrMap bg1="lt1" tx1="dk1" bg2="lt2" tx2="dk2" accent1="accent1" accent2="accent2" accent3="accent3" accent4="accent4" accent5="accent5" accent6="accent6" hlink="hlink" folHlink="folHlink"/>
  <p:notesStyle>
    <a:lvl1pPr defTabSz="457034" latinLnBrk="0">
      <a:defRPr sz="1200">
        <a:latin typeface="+mj-lt"/>
        <a:ea typeface="+mj-ea"/>
        <a:cs typeface="+mj-cs"/>
        <a:sym typeface="Calibri"/>
      </a:defRPr>
    </a:lvl1pPr>
    <a:lvl2pPr indent="228516" defTabSz="457034" latinLnBrk="0">
      <a:defRPr sz="1200">
        <a:latin typeface="+mj-lt"/>
        <a:ea typeface="+mj-ea"/>
        <a:cs typeface="+mj-cs"/>
        <a:sym typeface="Calibri"/>
      </a:defRPr>
    </a:lvl2pPr>
    <a:lvl3pPr indent="457034" defTabSz="457034" latinLnBrk="0">
      <a:defRPr sz="1200">
        <a:latin typeface="+mj-lt"/>
        <a:ea typeface="+mj-ea"/>
        <a:cs typeface="+mj-cs"/>
        <a:sym typeface="Calibri"/>
      </a:defRPr>
    </a:lvl3pPr>
    <a:lvl4pPr indent="685562" defTabSz="457034" latinLnBrk="0">
      <a:defRPr sz="1200">
        <a:latin typeface="+mj-lt"/>
        <a:ea typeface="+mj-ea"/>
        <a:cs typeface="+mj-cs"/>
        <a:sym typeface="Calibri"/>
      </a:defRPr>
    </a:lvl4pPr>
    <a:lvl5pPr indent="914085" defTabSz="457034" latinLnBrk="0">
      <a:defRPr sz="1200">
        <a:latin typeface="+mj-lt"/>
        <a:ea typeface="+mj-ea"/>
        <a:cs typeface="+mj-cs"/>
        <a:sym typeface="Calibri"/>
      </a:defRPr>
    </a:lvl5pPr>
    <a:lvl6pPr indent="1142602" defTabSz="457034" latinLnBrk="0">
      <a:defRPr sz="1200">
        <a:latin typeface="+mj-lt"/>
        <a:ea typeface="+mj-ea"/>
        <a:cs typeface="+mj-cs"/>
        <a:sym typeface="Calibri"/>
      </a:defRPr>
    </a:lvl6pPr>
    <a:lvl7pPr indent="1371124" defTabSz="457034" latinLnBrk="0">
      <a:defRPr sz="1200">
        <a:latin typeface="+mj-lt"/>
        <a:ea typeface="+mj-ea"/>
        <a:cs typeface="+mj-cs"/>
        <a:sym typeface="Calibri"/>
      </a:defRPr>
    </a:lvl7pPr>
    <a:lvl8pPr indent="1599640" defTabSz="457034" latinLnBrk="0">
      <a:defRPr sz="1200">
        <a:latin typeface="+mj-lt"/>
        <a:ea typeface="+mj-ea"/>
        <a:cs typeface="+mj-cs"/>
        <a:sym typeface="Calibri"/>
      </a:defRPr>
    </a:lvl8pPr>
    <a:lvl9pPr indent="1828169" defTabSz="457034"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1804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755650"/>
            <a:ext cx="6710362" cy="3775075"/>
          </a:xfrm>
        </p:spPr>
      </p:sp>
      <p:sp>
        <p:nvSpPr>
          <p:cNvPr id="3" name="Notes Placeholder 2"/>
          <p:cNvSpPr>
            <a:spLocks noGrp="1"/>
          </p:cNvSpPr>
          <p:nvPr>
            <p:ph type="body" idx="1"/>
          </p:nvPr>
        </p:nvSpPr>
        <p:spPr/>
        <p:txBody>
          <a:bodyPr/>
          <a:lstStyle/>
          <a:p>
            <a:pPr eaLnBrk="1" hangingPunct="1"/>
            <a:r>
              <a:rPr lang="x-none" sz="1300" b="1" u="sng" dirty="0">
                <a:solidFill>
                  <a:srgbClr val="000000"/>
                </a:solidFill>
                <a:ea typeface="SimSun" pitchFamily="18" charset="0"/>
              </a:rPr>
              <a:t>講師筆記：</a:t>
            </a:r>
          </a:p>
          <a:p>
            <a:pPr marL="189219" indent="-189219">
              <a:spcBef>
                <a:spcPts val="448"/>
              </a:spcBef>
              <a:buFont typeface="Arial"/>
              <a:buChar char="•"/>
            </a:pPr>
            <a:r>
              <a:rPr lang="x-none" sz="1300" dirty="0">
                <a:solidFill>
                  <a:srgbClr val="000000"/>
                </a:solidFill>
                <a:ea typeface="SimSun" pitchFamily="18" charset="0"/>
              </a:rPr>
              <a:t>這可以做什麼？</a:t>
            </a:r>
          </a:p>
          <a:p>
            <a:pPr marL="189219" indent="-189219">
              <a:spcBef>
                <a:spcPts val="448"/>
              </a:spcBef>
              <a:buFont typeface="Arial"/>
              <a:buChar char="•"/>
            </a:pPr>
            <a:r>
              <a:rPr lang="x-none" sz="1300" dirty="0">
                <a:solidFill>
                  <a:srgbClr val="000000"/>
                </a:solidFill>
                <a:ea typeface="SimSun" pitchFamily="18" charset="0"/>
              </a:rPr>
              <a:t>首先，網站與後台都可以有其他語言支援，包含選單和文字編輯，業主如果想要使用其他語言，利用我們的解決方案是非常有效率的。</a:t>
            </a:r>
          </a:p>
          <a:p>
            <a:pPr marL="189219" indent="-189219">
              <a:spcBef>
                <a:spcPts val="448"/>
              </a:spcBef>
              <a:buFont typeface="Arial"/>
              <a:buChar char="•"/>
            </a:pPr>
            <a:r>
              <a:rPr lang="x-none" sz="1300" dirty="0">
                <a:solidFill>
                  <a:srgbClr val="000000"/>
                </a:solidFill>
                <a:ea typeface="SimSun" pitchFamily="18" charset="0"/>
              </a:rPr>
              <a:t>第二，所有的支援，從銷售到客戶支援，有多種語言。</a:t>
            </a:r>
          </a:p>
          <a:p>
            <a:pPr marL="189219" indent="-189219">
              <a:spcBef>
                <a:spcPts val="448"/>
              </a:spcBef>
              <a:buFont typeface="Arial"/>
              <a:buChar char="•"/>
            </a:pPr>
            <a:r>
              <a:rPr lang="x-none" sz="1300" dirty="0">
                <a:solidFill>
                  <a:srgbClr val="000000"/>
                </a:solidFill>
                <a:ea typeface="SimSun" pitchFamily="18" charset="0"/>
              </a:rPr>
              <a:t>做為一個外國人，您可能會找到很多業主，可以交談並邀約會談。但因為業主可能不是很懂英文，您沒辦法幫他做銷售會談。在這樣的情況下，您就只需要預定會談，讓團隊幫您處裡剩下的事情！</a:t>
            </a:r>
          </a:p>
          <a:p>
            <a:pPr marL="189219" indent="-189219">
              <a:spcBef>
                <a:spcPts val="448"/>
              </a:spcBef>
              <a:buFont typeface="Arial"/>
              <a:buChar char="•"/>
            </a:pPr>
            <a:r>
              <a:rPr lang="x-none" sz="1300" dirty="0">
                <a:solidFill>
                  <a:srgbClr val="000000"/>
                </a:solidFill>
                <a:ea typeface="SimSun" pitchFamily="18" charset="0"/>
              </a:rPr>
              <a:t>而且我們知道，一些您最好的業主，也是您的潛在事業夥伴。這是也很自然的方式，讓您有機會將潛在對象，從您不了解的市場，引導至我們的事業。</a:t>
            </a:r>
          </a:p>
          <a:p>
            <a:pPr marL="189219" indent="-189219">
              <a:spcBef>
                <a:spcPct val="0"/>
              </a:spcBef>
              <a:buFont typeface="Arial"/>
              <a:buChar char="•"/>
            </a:pP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340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23075" cy="3838575"/>
          </a:xfrm>
        </p:spPr>
      </p:sp>
      <p:sp>
        <p:nvSpPr>
          <p:cNvPr id="3" name="Notes Placeholder 2"/>
          <p:cNvSpPr>
            <a:spLocks noGrp="1"/>
          </p:cNvSpPr>
          <p:nvPr>
            <p:ph type="body" idx="1"/>
          </p:nvPr>
        </p:nvSpPr>
        <p:spPr/>
        <p:txBody>
          <a:bodyPr/>
          <a:lstStyle/>
          <a:p>
            <a:pPr eaLnBrk="1" hangingPunct="1"/>
            <a:r>
              <a:rPr lang="x-none" sz="1300" b="1" u="sng" dirty="0">
                <a:solidFill>
                  <a:srgbClr val="000000"/>
                </a:solidFill>
                <a:ea typeface="SimSun" pitchFamily="18" charset="0"/>
              </a:rPr>
              <a:t>講師筆記：</a:t>
            </a:r>
          </a:p>
          <a:p>
            <a:pPr marL="189219" indent="-189219">
              <a:spcBef>
                <a:spcPts val="448"/>
              </a:spcBef>
              <a:buFont typeface="Arial"/>
              <a:buChar char="•"/>
            </a:pPr>
            <a:r>
              <a:rPr lang="x-none" sz="1300" dirty="0">
                <a:solidFill>
                  <a:srgbClr val="000000"/>
                </a:solidFill>
                <a:ea typeface="SimSun" pitchFamily="18" charset="0"/>
              </a:rPr>
              <a:t>這可以做什麼？</a:t>
            </a:r>
          </a:p>
          <a:p>
            <a:pPr marL="189219" indent="-189219">
              <a:spcBef>
                <a:spcPts val="448"/>
              </a:spcBef>
              <a:buFont typeface="Arial"/>
              <a:buChar char="•"/>
            </a:pPr>
            <a:r>
              <a:rPr lang="x-none" sz="1300" dirty="0">
                <a:solidFill>
                  <a:srgbClr val="000000"/>
                </a:solidFill>
                <a:ea typeface="SimSun" pitchFamily="18" charset="0"/>
              </a:rPr>
              <a:t>首先，網站與後台都可以有其他語言支援，包含選單和文字編輯，業主如果想要使用其他語言，利用我們的解決方案是非常有效率的</a:t>
            </a:r>
          </a:p>
          <a:p>
            <a:pPr marL="189219" indent="-189219">
              <a:spcBef>
                <a:spcPts val="448"/>
              </a:spcBef>
              <a:buFont typeface="Arial"/>
              <a:buChar char="•"/>
            </a:pPr>
            <a:r>
              <a:rPr lang="x-none" sz="1300" dirty="0">
                <a:solidFill>
                  <a:srgbClr val="000000"/>
                </a:solidFill>
                <a:ea typeface="SimSun" pitchFamily="18" charset="0"/>
              </a:rPr>
              <a:t>第二，所有的支援，從銷售到客戶支援，有多種語言</a:t>
            </a:r>
          </a:p>
          <a:p>
            <a:pPr marL="189219" indent="-189219">
              <a:spcBef>
                <a:spcPts val="448"/>
              </a:spcBef>
              <a:buFont typeface="Arial"/>
              <a:buChar char="•"/>
            </a:pPr>
            <a:r>
              <a:rPr lang="x-none" sz="1300" dirty="0">
                <a:solidFill>
                  <a:srgbClr val="000000"/>
                </a:solidFill>
                <a:ea typeface="SimSun" pitchFamily="18" charset="0"/>
              </a:rPr>
              <a:t>做為一個外國人，您可能會找到很多業主，可以交談並邀約會談。但因為業主可能不是很懂英文，您沒辦法幫他做銷售會談。在這樣的情況下，您就只需要預定會談，讓團隊幫您處裡剩下的事情！</a:t>
            </a:r>
          </a:p>
          <a:p>
            <a:pPr marL="189219" indent="-189219">
              <a:spcBef>
                <a:spcPts val="448"/>
              </a:spcBef>
              <a:buFont typeface="Arial"/>
              <a:buChar char="•"/>
            </a:pPr>
            <a:r>
              <a:rPr lang="x-none" sz="1300" dirty="0">
                <a:solidFill>
                  <a:srgbClr val="000000"/>
                </a:solidFill>
                <a:ea typeface="SimSun" pitchFamily="18" charset="0"/>
              </a:rPr>
              <a:t>而且我們知道，一些您最好的業主，也是您的潛在事業夥伴。這是也很自然的方式，讓您有機會將潛在對象，從您不了解的市場，引導至我們的事業。</a:t>
            </a:r>
            <a:endParaRPr lang="en-US" sz="1300" dirty="0">
              <a:solidFill>
                <a:srgbClr val="000000"/>
              </a:solidFill>
              <a:ea typeface="SimSun" pitchFamily="18" charset="0"/>
            </a:endParaRPr>
          </a:p>
          <a:p>
            <a:pPr marL="189219" indent="-189219">
              <a:spcBef>
                <a:spcPts val="448"/>
              </a:spcBef>
              <a:buFont typeface="Arial"/>
              <a:buChar char="•"/>
            </a:pPr>
            <a:r>
              <a:rPr lang="zh-TW" altLang="en-US" sz="1300" dirty="0">
                <a:solidFill>
                  <a:srgbClr val="000000"/>
                </a:solidFill>
                <a:ea typeface="SimSun" pitchFamily="18" charset="0"/>
              </a:rPr>
              <a:t>非台灣店主無法銷售網站至台灣</a:t>
            </a:r>
            <a:r>
              <a:rPr lang="en-US" altLang="zh-TW" sz="1300" dirty="0">
                <a:solidFill>
                  <a:srgbClr val="000000"/>
                </a:solidFill>
                <a:ea typeface="SimSun" pitchFamily="18" charset="0"/>
              </a:rPr>
              <a:t>(2019</a:t>
            </a:r>
            <a:r>
              <a:rPr lang="zh-TW" altLang="en-US" sz="1300" dirty="0">
                <a:solidFill>
                  <a:srgbClr val="000000"/>
                </a:solidFill>
                <a:ea typeface="SimSun" pitchFamily="18" charset="0"/>
              </a:rPr>
              <a:t>年更新</a:t>
            </a:r>
            <a:r>
              <a:rPr lang="en-US" altLang="zh-TW" sz="1300" dirty="0">
                <a:solidFill>
                  <a:srgbClr val="000000"/>
                </a:solidFill>
                <a:ea typeface="SimSun" pitchFamily="18" charset="0"/>
              </a:rPr>
              <a:t>)</a:t>
            </a:r>
            <a:endParaRPr lang="x-none" sz="1300" dirty="0">
              <a:solidFill>
                <a:srgbClr val="000000"/>
              </a:solidFill>
              <a:ea typeface="SimSun" pitchFamily="18" charset="0"/>
            </a:endParaRPr>
          </a:p>
          <a:p>
            <a:pPr marL="189219" indent="-189219">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027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09B09FCA-965A-4529-9D13-DFA276FF4A3D}"/>
              </a:ext>
            </a:extLst>
          </p:cNvPr>
          <p:cNvSpPr>
            <a:spLocks noGrp="1" noChangeArrowheads="1"/>
          </p:cNvSpPr>
          <p:nvPr>
            <p:ph type="sldNum"/>
          </p:nvPr>
        </p:nvSpPr>
        <p:spPr>
          <a:ln/>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BCEBBE-7D8E-4F98-9DF7-8063A94428FA}" type="slidenum">
              <a:rPr kumimoji="0" lang="en-US" altLang="zh-TW" sz="14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panose="020B0503020204020204" pitchFamily="34" charset="-122"/>
                <a:cs typeface="Lucida Sans Unicode" panose="020B0602030504020204" pitchFamily="34"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a:t>
            </a:fld>
            <a:endParaRPr kumimoji="0" lang="en-US" altLang="zh-TW" sz="14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Lucida Sans Unicode" panose="020B0602030504020204" pitchFamily="34" charset="0"/>
            </a:endParaRPr>
          </a:p>
        </p:txBody>
      </p:sp>
      <p:sp>
        <p:nvSpPr>
          <p:cNvPr id="6145" name="Text Box 1">
            <a:extLst>
              <a:ext uri="{FF2B5EF4-FFF2-40B4-BE49-F238E27FC236}">
                <a16:creationId xmlns:a16="http://schemas.microsoft.com/office/drawing/2014/main" id="{F027EF19-1389-4C77-9890-B3A103CDFF8E}"/>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9A091C2-FFB4-47BD-96FD-BD289248E63D}" type="slidenum">
              <a:rPr kumimoji="0" lang="en-US" altLang="zh-TW" sz="14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panose="020B0503020204020204" pitchFamily="34" charset="-122"/>
                <a:cs typeface="+mn-cs"/>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a:t>
            </a:fld>
            <a:endParaRPr kumimoji="0" lang="en-US" altLang="zh-TW" sz="14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mn-cs"/>
            </a:endParaRPr>
          </a:p>
        </p:txBody>
      </p:sp>
      <p:sp>
        <p:nvSpPr>
          <p:cNvPr id="6146" name="Rectangle 2">
            <a:extLst>
              <a:ext uri="{FF2B5EF4-FFF2-40B4-BE49-F238E27FC236}">
                <a16:creationId xmlns:a16="http://schemas.microsoft.com/office/drawing/2014/main" id="{BF6C23AE-6207-40BD-9CF6-024470AA7649}"/>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7" name="Rectangle 3">
            <a:extLst>
              <a:ext uri="{FF2B5EF4-FFF2-40B4-BE49-F238E27FC236}">
                <a16:creationId xmlns:a16="http://schemas.microsoft.com/office/drawing/2014/main" id="{B779A87F-EA79-44F6-94B4-0CA90B11218F}"/>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
        <p:nvSpPr>
          <p:cNvPr id="6148" name="Rectangle 4">
            <a:extLst>
              <a:ext uri="{FF2B5EF4-FFF2-40B4-BE49-F238E27FC236}">
                <a16:creationId xmlns:a16="http://schemas.microsoft.com/office/drawing/2014/main" id="{E9D1075B-CDB7-4FC6-8168-0276FC3EAD31}"/>
              </a:ext>
            </a:extLst>
          </p:cNvPr>
          <p:cNvSpPr>
            <a:spLocks noChangeArrowheads="1"/>
          </p:cNvSpPr>
          <p:nvPr/>
        </p:nvSpPr>
        <p:spPr bwMode="auto">
          <a:xfrm>
            <a:off x="4143375" y="9118600"/>
            <a:ext cx="31702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680" tIns="47520" rIns="94680" bIns="475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B54942A-D606-4DCD-A1AC-D16A0AF8FAEC}" type="slidenum">
              <a:rPr kumimoji="0" lang="en-US" altLang="zh-TW" sz="1200" b="0" i="0" u="none" strike="noStrike" kern="1200" cap="none" spc="0" normalizeH="0" baseline="0" noProof="0" smtClean="0">
                <a:ln>
                  <a:noFill/>
                </a:ln>
                <a:solidFill>
                  <a:srgbClr val="000000"/>
                </a:solidFill>
                <a:effectLst/>
                <a:uLnTx/>
                <a:uFillTx/>
                <a:latin typeface="Calibri" panose="020F0502020204030204" pitchFamily="34" charset="0"/>
                <a:ea typeface="微软雅黑" panose="020B0503020204020204" pitchFamily="34" charset="-122"/>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EC12215C-3005-4C9E-814A-5CD241464795}"/>
              </a:ext>
            </a:extLst>
          </p:cNvPr>
          <p:cNvSpPr>
            <a:spLocks noGrp="1" noChangeArrowheads="1"/>
          </p:cNvSpPr>
          <p:nvPr>
            <p:ph type="sldNum"/>
          </p:nvPr>
        </p:nvSpPr>
        <p:spPr>
          <a:ln/>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E2FE372-1418-4BDD-9398-39098917343B}" type="slidenum">
              <a:rPr kumimoji="0" lang="en-US" altLang="zh-TW" sz="14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panose="020B0503020204020204" pitchFamily="34" charset="-122"/>
                <a:cs typeface="Lucida Sans Unicode" panose="020B0602030504020204" pitchFamily="34"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a:t>
            </a:fld>
            <a:endParaRPr kumimoji="0" lang="en-US" altLang="zh-TW" sz="14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Lucida Sans Unicode" panose="020B0602030504020204" pitchFamily="34" charset="0"/>
            </a:endParaRPr>
          </a:p>
        </p:txBody>
      </p:sp>
      <p:sp>
        <p:nvSpPr>
          <p:cNvPr id="7169" name="Text Box 1">
            <a:extLst>
              <a:ext uri="{FF2B5EF4-FFF2-40B4-BE49-F238E27FC236}">
                <a16:creationId xmlns:a16="http://schemas.microsoft.com/office/drawing/2014/main" id="{05BAB16C-CF03-42EE-8C13-A0DB78E58C22}"/>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AEAB1E-D1C6-42BB-A80E-3C85061D19E9}" type="slidenum">
              <a:rPr kumimoji="0" lang="en-US" altLang="zh-TW" sz="14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panose="020B0503020204020204" pitchFamily="34" charset="-122"/>
                <a:cs typeface="+mn-cs"/>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a:t>
            </a:fld>
            <a:endParaRPr kumimoji="0" lang="en-US" altLang="zh-TW" sz="14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mn-cs"/>
            </a:endParaRPr>
          </a:p>
        </p:txBody>
      </p:sp>
      <p:sp>
        <p:nvSpPr>
          <p:cNvPr id="7170" name="Rectangle 2">
            <a:extLst>
              <a:ext uri="{FF2B5EF4-FFF2-40B4-BE49-F238E27FC236}">
                <a16:creationId xmlns:a16="http://schemas.microsoft.com/office/drawing/2014/main" id="{6CCBDEE9-3ABF-43EE-B88D-F457EDC84B9B}"/>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1" name="Rectangle 3">
            <a:extLst>
              <a:ext uri="{FF2B5EF4-FFF2-40B4-BE49-F238E27FC236}">
                <a16:creationId xmlns:a16="http://schemas.microsoft.com/office/drawing/2014/main" id="{FBAFE99E-F548-4D17-9C77-DD16077261C9}"/>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
        <p:nvSpPr>
          <p:cNvPr id="7172" name="Rectangle 4">
            <a:extLst>
              <a:ext uri="{FF2B5EF4-FFF2-40B4-BE49-F238E27FC236}">
                <a16:creationId xmlns:a16="http://schemas.microsoft.com/office/drawing/2014/main" id="{ED867ABD-7A5A-40EB-BC36-EF0F1796740A}"/>
              </a:ext>
            </a:extLst>
          </p:cNvPr>
          <p:cNvSpPr>
            <a:spLocks noChangeArrowheads="1"/>
          </p:cNvSpPr>
          <p:nvPr/>
        </p:nvSpPr>
        <p:spPr bwMode="auto">
          <a:xfrm>
            <a:off x="4143375" y="9118600"/>
            <a:ext cx="31702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680" tIns="47520" rIns="94680" bIns="475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A10B161-A285-4598-9CE6-85C2598D6802}" type="slidenum">
              <a:rPr kumimoji="0" lang="en-US" altLang="zh-TW" sz="1200" b="0" i="0" u="none" strike="noStrike" kern="1200" cap="none" spc="0" normalizeH="0" baseline="0" noProof="0" smtClean="0">
                <a:ln>
                  <a:noFill/>
                </a:ln>
                <a:solidFill>
                  <a:srgbClr val="000000"/>
                </a:solidFill>
                <a:effectLst/>
                <a:uLnTx/>
                <a:uFillTx/>
                <a:latin typeface="Calibri" panose="020F0502020204030204" pitchFamily="34" charset="0"/>
                <a:ea typeface="微软雅黑" panose="020B0503020204020204" pitchFamily="34" charset="-122"/>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7136C9E4-9C94-4E28-A0F5-56896ACA7FC4}"/>
              </a:ext>
            </a:extLst>
          </p:cNvPr>
          <p:cNvSpPr>
            <a:spLocks noGrp="1" noChangeArrowheads="1"/>
          </p:cNvSpPr>
          <p:nvPr>
            <p:ph type="sldNum"/>
          </p:nvPr>
        </p:nvSpPr>
        <p:spPr>
          <a:ln/>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1E29516-5DCD-4B2E-A7CD-EA9FBCE2E1E2}" type="slidenum">
              <a:rPr kumimoji="0" lang="en-US" altLang="zh-TW" sz="14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panose="020B0503020204020204" pitchFamily="34" charset="-122"/>
                <a:cs typeface="Lucida Sans Unicode" panose="020B0602030504020204" pitchFamily="34"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US" altLang="zh-TW" sz="14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Lucida Sans Unicode" panose="020B0602030504020204" pitchFamily="34" charset="0"/>
            </a:endParaRPr>
          </a:p>
        </p:txBody>
      </p:sp>
      <p:sp>
        <p:nvSpPr>
          <p:cNvPr id="8193" name="Text Box 1">
            <a:extLst>
              <a:ext uri="{FF2B5EF4-FFF2-40B4-BE49-F238E27FC236}">
                <a16:creationId xmlns:a16="http://schemas.microsoft.com/office/drawing/2014/main" id="{CC271F63-EB84-40FE-A8C7-08138601F113}"/>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F78239-C749-4C46-AEFB-668366861BEA}" type="slidenum">
              <a:rPr kumimoji="0" lang="en-US" altLang="zh-TW" sz="14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panose="020B0503020204020204" pitchFamily="34" charset="-122"/>
                <a:cs typeface="+mn-cs"/>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US" altLang="zh-TW" sz="1400" b="0" i="0" u="none" strike="noStrike" kern="120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mn-cs"/>
            </a:endParaRPr>
          </a:p>
        </p:txBody>
      </p:sp>
      <p:sp>
        <p:nvSpPr>
          <p:cNvPr id="8194" name="Rectangle 2">
            <a:extLst>
              <a:ext uri="{FF2B5EF4-FFF2-40B4-BE49-F238E27FC236}">
                <a16:creationId xmlns:a16="http://schemas.microsoft.com/office/drawing/2014/main" id="{CF1FCFD7-6F20-4B4A-84A2-2BA4118E45A7}"/>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5" name="Rectangle 3">
            <a:extLst>
              <a:ext uri="{FF2B5EF4-FFF2-40B4-BE49-F238E27FC236}">
                <a16:creationId xmlns:a16="http://schemas.microsoft.com/office/drawing/2014/main" id="{13D1C2E3-C101-41A0-9144-8FA1ACDC106C}"/>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
        <p:nvSpPr>
          <p:cNvPr id="8196" name="Rectangle 4">
            <a:extLst>
              <a:ext uri="{FF2B5EF4-FFF2-40B4-BE49-F238E27FC236}">
                <a16:creationId xmlns:a16="http://schemas.microsoft.com/office/drawing/2014/main" id="{BA6061F3-EADE-4CB9-96C2-77DBA98256A6}"/>
              </a:ext>
            </a:extLst>
          </p:cNvPr>
          <p:cNvSpPr>
            <a:spLocks noChangeArrowheads="1"/>
          </p:cNvSpPr>
          <p:nvPr/>
        </p:nvSpPr>
        <p:spPr bwMode="auto">
          <a:xfrm>
            <a:off x="4143375" y="9118600"/>
            <a:ext cx="31702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680" tIns="47520" rIns="94680" bIns="475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E95A04B-8F95-498B-ADD0-DF49E6D4FDDB}" type="slidenum">
              <a:rPr kumimoji="0" lang="en-US" altLang="zh-TW" sz="1200" b="0" i="0" u="none" strike="noStrike" kern="1200" cap="none" spc="0" normalizeH="0" baseline="0" noProof="0" smtClean="0">
                <a:ln>
                  <a:noFill/>
                </a:ln>
                <a:solidFill>
                  <a:srgbClr val="000000"/>
                </a:solidFill>
                <a:effectLst/>
                <a:uLnTx/>
                <a:uFillTx/>
                <a:latin typeface="Calibri" panose="020F0502020204030204" pitchFamily="34" charset="0"/>
                <a:ea typeface="微软雅黑" panose="020B0503020204020204" pitchFamily="34" charset="-122"/>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615654a12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615654a12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cd7cc9fe0_0_4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cd7cc9fe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6461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zh" sz="1200" b="1" i="0" u="sng" dirty="0">
                <a:solidFill>
                  <a:srgbClr val="000000"/>
                </a:solidFill>
                <a:ea typeface="Microsoft YaHei" panose="020B0503020204020204" pitchFamily="34" charset="-122"/>
              </a:rPr>
              <a:t>講師筆記：</a:t>
            </a:r>
          </a:p>
          <a:p>
            <a:pPr marL="184618" indent="-184618">
              <a:buFont typeface="Arial"/>
              <a:buChar char="•"/>
            </a:pPr>
            <a:r>
              <a:rPr lang="zh" sz="1200" b="0" i="0" dirty="0">
                <a:solidFill>
                  <a:srgbClr val="000000"/>
                </a:solidFill>
                <a:ea typeface="Microsoft YaHei" panose="020B0503020204020204" pitchFamily="34" charset="-122"/>
              </a:rPr>
              <a:t>介紹所有顧客可以透過美安網路中心購買的服務</a:t>
            </a:r>
          </a:p>
          <a:p>
            <a:pPr marL="184618" indent="-184618">
              <a:buFont typeface="Arial"/>
              <a:buChar char="•"/>
            </a:pPr>
            <a:r>
              <a:rPr lang="zh" sz="1200" b="0" i="0" dirty="0">
                <a:solidFill>
                  <a:srgbClr val="000000"/>
                </a:solidFill>
                <a:ea typeface="Microsoft YaHei" panose="020B0503020204020204" pitchFamily="34" charset="-122"/>
              </a:rPr>
              <a:t>最大的差別是自己做，還是借力我們的專業團隊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21</a:t>
            </a:fld>
            <a:endParaRPr lang="en-US" dirty="0"/>
          </a:p>
        </p:txBody>
      </p:sp>
    </p:spTree>
    <p:extLst>
      <p:ext uri="{BB962C8B-B14F-4D97-AF65-F5344CB8AC3E}">
        <p14:creationId xmlns:p14="http://schemas.microsoft.com/office/powerpoint/2010/main" val="192414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457200" y="719138"/>
            <a:ext cx="6400800" cy="3600450"/>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a:solidFill>
                  <a:srgbClr val="000000"/>
                </a:solidFill>
                <a:ea typeface="Microsoft YaHei" panose="020B0503020204020204" pitchFamily="34" charset="-122"/>
              </a:rPr>
              <a:t>講師筆記：</a:t>
            </a:r>
          </a:p>
          <a:p>
            <a:pPr marL="181184" indent="-181184">
              <a:buSzPct val="100000"/>
              <a:buFont typeface="Arial"/>
              <a:buChar char="•"/>
              <a:defRPr>
                <a:latin typeface="Arial"/>
                <a:ea typeface="Arial"/>
                <a:cs typeface="Arial"/>
                <a:sym typeface="Arial"/>
              </a:defRPr>
            </a:pPr>
            <a:r>
              <a:rPr lang="zh" sz="1200" b="0" i="0" dirty="0">
                <a:solidFill>
                  <a:srgbClr val="000000"/>
                </a:solidFill>
                <a:ea typeface="Microsoft YaHei" panose="020B0503020204020204" pitchFamily="34" charset="-122"/>
              </a:rPr>
              <a:t>這張投影片是用來簡介課程內容</a:t>
            </a:r>
          </a:p>
          <a:p>
            <a:pPr marL="181184" indent="-181184">
              <a:buSzPct val="100000"/>
              <a:buFont typeface="Arial"/>
              <a:buChar char="•"/>
              <a:defRPr>
                <a:latin typeface="Arial"/>
                <a:ea typeface="Arial"/>
                <a:cs typeface="Arial"/>
                <a:sym typeface="Arial"/>
              </a:defRPr>
            </a:pPr>
            <a:r>
              <a:rPr lang="zh" sz="1200" b="0" i="0" dirty="0">
                <a:solidFill>
                  <a:srgbClr val="000000"/>
                </a:solidFill>
                <a:ea typeface="Microsoft YaHei" panose="020B0503020204020204" pitchFamily="34" charset="-122"/>
              </a:rPr>
              <a:t>可快速帶過，不需要花費太多時間解釋 </a:t>
            </a:r>
          </a:p>
        </p:txBody>
      </p:sp>
    </p:spTree>
    <p:extLst>
      <p:ext uri="{BB962C8B-B14F-4D97-AF65-F5344CB8AC3E}">
        <p14:creationId xmlns:p14="http://schemas.microsoft.com/office/powerpoint/2010/main" val="393903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a:solidFill>
                  <a:srgbClr val="000000"/>
                </a:solidFill>
                <a:ea typeface="Microsoft YaHei" panose="020B0503020204020204" pitchFamily="34" charset="-122"/>
              </a:rPr>
              <a:t>講師筆記：</a:t>
            </a:r>
          </a:p>
          <a:p>
            <a:pPr marL="184627" indent="-184627">
              <a:buSzPct val="100000"/>
              <a:buFont typeface="Arial"/>
              <a:buChar char="•"/>
              <a:defRPr>
                <a:latin typeface="Arial"/>
                <a:ea typeface="Arial"/>
                <a:cs typeface="Arial"/>
                <a:sym typeface="Arial"/>
              </a:defRPr>
            </a:pPr>
            <a:r>
              <a:rPr lang="zh" sz="1200" b="0" i="0" dirty="0">
                <a:solidFill>
                  <a:srgbClr val="000000"/>
                </a:solidFill>
                <a:ea typeface="Microsoft YaHei" panose="020B0503020204020204" pitchFamily="34" charset="-122"/>
              </a:rPr>
              <a:t>收入潛力可以短期和長期成長方式來說明。</a:t>
            </a:r>
          </a:p>
        </p:txBody>
      </p:sp>
    </p:spTree>
    <p:extLst>
      <p:ext uri="{BB962C8B-B14F-4D97-AF65-F5344CB8AC3E}">
        <p14:creationId xmlns:p14="http://schemas.microsoft.com/office/powerpoint/2010/main" val="1724830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a:solidFill>
                  <a:srgbClr val="000000"/>
                </a:solidFill>
                <a:ea typeface="SimSun" pitchFamily="18" charset="0"/>
              </a:rPr>
              <a:t>講師筆記：</a:t>
            </a:r>
          </a:p>
          <a:p>
            <a:pPr marL="188134" indent="-188134">
              <a:buSzPct val="100000"/>
              <a:buFont typeface="Arial"/>
              <a:buChar char="•"/>
              <a:defRPr>
                <a:latin typeface="Arial"/>
                <a:ea typeface="Arial"/>
                <a:cs typeface="Arial"/>
                <a:sym typeface="Arial"/>
              </a:defRPr>
            </a:pPr>
            <a:r>
              <a:rPr lang="x-none" sz="1200" b="0" i="0" dirty="0">
                <a:solidFill>
                  <a:srgbClr val="000000"/>
                </a:solidFill>
                <a:ea typeface="SimSun" pitchFamily="18" charset="0"/>
              </a:rPr>
              <a:t>再次提醒 － 您可以利用這個方式來計算任何固定費用目標</a:t>
            </a:r>
          </a:p>
        </p:txBody>
      </p:sp>
    </p:spTree>
    <p:extLst>
      <p:ext uri="{BB962C8B-B14F-4D97-AF65-F5344CB8AC3E}">
        <p14:creationId xmlns:p14="http://schemas.microsoft.com/office/powerpoint/2010/main" val="2552291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 sz="1200" b="1" i="0" u="sng" dirty="0">
                <a:solidFill>
                  <a:srgbClr val="000000"/>
                </a:solidFill>
                <a:ea typeface="Microsoft YaHei" panose="020B0503020204020204" pitchFamily="34" charset="-122"/>
              </a:rPr>
              <a:t>講師筆記：</a:t>
            </a:r>
          </a:p>
          <a:p>
            <a:pPr marL="177988" indent="-177988">
              <a:buFont typeface="Arial"/>
              <a:buChar char="•"/>
            </a:pPr>
            <a:r>
              <a:rPr lang="zh" sz="1200" b="0" i="0" dirty="0">
                <a:solidFill>
                  <a:srgbClr val="000000"/>
                </a:solidFill>
                <a:ea typeface="Microsoft YaHei" panose="020B0503020204020204" pitchFamily="34" charset="-122"/>
              </a:rPr>
              <a:t>對於網路中心經營者來說，長期目標的潛力＝持續性的BV和零售利潤</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114894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zh-TW" altLang="en-US" b="1" i="0" u="sng" dirty="0">
                <a:latin typeface="Arial" pitchFamily="34" charset="0"/>
              </a:rPr>
              <a:t>講師筆記</a:t>
            </a:r>
            <a:r>
              <a:rPr lang="en-US" altLang="zh-TW" b="1" i="0" u="sng" dirty="0">
                <a:latin typeface="Arial" pitchFamily="34" charset="0"/>
              </a:rPr>
              <a:t>:</a:t>
            </a:r>
          </a:p>
          <a:p>
            <a:pPr marL="177988" indent="-177988">
              <a:buFont typeface="Arial"/>
              <a:buChar char="•"/>
            </a:pPr>
            <a:r>
              <a:rPr lang="zh-TW" altLang="en-US" i="0" dirty="0">
                <a:latin typeface="Arial" pitchFamily="34" charset="0"/>
              </a:rPr>
              <a:t>看一下數位行銷產品可產生的利潤與</a:t>
            </a:r>
            <a:r>
              <a:rPr lang="en-US" altLang="zh-TW" i="0" dirty="0">
                <a:latin typeface="Arial" pitchFamily="34" charset="0"/>
              </a:rPr>
              <a:t>BV</a:t>
            </a:r>
            <a:r>
              <a:rPr lang="en-US" altLang="zh-TW" i="0" baseline="0" dirty="0">
                <a:latin typeface="Arial" pitchFamily="34" charset="0"/>
              </a:rPr>
              <a:t> </a:t>
            </a:r>
          </a:p>
          <a:p>
            <a:pPr marL="177988" indent="-177988">
              <a:buFont typeface="Arial"/>
              <a:buChar char="•"/>
            </a:pPr>
            <a:r>
              <a:rPr lang="zh-TW" altLang="en-US" b="1" i="0" u="sng" baseline="0" dirty="0">
                <a:latin typeface="Arial" pitchFamily="34" charset="0"/>
              </a:rPr>
              <a:t>請記得，可以在 </a:t>
            </a:r>
            <a:r>
              <a:rPr lang="en-US" altLang="zh-TW" b="1" i="0" u="sng" baseline="0" dirty="0">
                <a:latin typeface="Arial" pitchFamily="34" charset="0"/>
              </a:rPr>
              <a:t>mawc411.com/support.html</a:t>
            </a:r>
            <a:r>
              <a:rPr lang="zh-TW" altLang="en-US" b="1" i="0" u="sng" baseline="0" dirty="0">
                <a:latin typeface="Arial" pitchFamily="34" charset="0"/>
              </a:rPr>
              <a:t> 下載零售價格、</a:t>
            </a:r>
            <a:r>
              <a:rPr lang="en-US" altLang="zh-TW" b="1" i="0" u="sng" baseline="0" dirty="0">
                <a:latin typeface="Arial" pitchFamily="34" charset="0"/>
              </a:rPr>
              <a:t>BV</a:t>
            </a:r>
            <a:r>
              <a:rPr lang="zh-TW" altLang="en-US" b="1" i="0" u="sng" baseline="0" dirty="0">
                <a:latin typeface="Arial" pitchFamily="34" charset="0"/>
              </a:rPr>
              <a:t>資料</a:t>
            </a:r>
            <a:endParaRPr lang="en-US" altLang="zh-TW" b="1" i="0" u="sng"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14566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zh" altLang="en-US" sz="1200" b="1" u="sng" dirty="0">
                <a:solidFill>
                  <a:srgbClr val="000000"/>
                </a:solidFill>
                <a:ea typeface="Microsoft YaHei" panose="020B0503020204020204" pitchFamily="34" charset="-122"/>
              </a:rPr>
              <a:t>講師筆記：</a:t>
            </a:r>
          </a:p>
          <a:p>
            <a:pPr marL="185691" indent="-185691">
              <a:buFont typeface="Arial"/>
              <a:buChar char="•"/>
            </a:pPr>
            <a:r>
              <a:rPr lang="zh" altLang="en-US" sz="1200" dirty="0">
                <a:solidFill>
                  <a:srgbClr val="000000"/>
                </a:solidFill>
                <a:ea typeface="Microsoft YaHei" panose="020B0503020204020204" pitchFamily="34" charset="-122"/>
              </a:rPr>
              <a:t>您不是業務人員、設計師或專業技術人員。</a:t>
            </a:r>
          </a:p>
          <a:p>
            <a:pPr marL="185691" indent="-185691">
              <a:buFont typeface="Arial"/>
              <a:buChar char="•"/>
            </a:pPr>
            <a:r>
              <a:rPr lang="zh" altLang="en-US" sz="1200" dirty="0">
                <a:solidFill>
                  <a:srgbClr val="000000"/>
                </a:solidFill>
                <a:ea typeface="Microsoft YaHei" panose="020B0503020204020204" pitchFamily="34" charset="-122"/>
              </a:rPr>
              <a:t>我們有專業的團隊幫助您完成這些繁雜的工作。</a:t>
            </a:r>
          </a:p>
          <a:p>
            <a:pPr marL="185691" indent="-185691">
              <a:buFont typeface="Arial"/>
              <a:buChar char="•"/>
            </a:pPr>
            <a:r>
              <a:rPr lang="zh" altLang="en-US" sz="1200" dirty="0">
                <a:solidFill>
                  <a:srgbClr val="000000"/>
                </a:solidFill>
                <a:ea typeface="Microsoft YaHei" panose="020B0503020204020204" pitchFamily="34" charset="-122"/>
              </a:rPr>
              <a:t>對於沒有專業背景的網路中心經營者來說，簡易銷售系統是最佳的方式，因為這不需要超連鎖店主具備專家知識。他們只要簡單的幫潛在顧客預約一個會談，將潛在顧客「轉介」給我們的專家。我們的專家就可以接手處理。</a:t>
            </a:r>
          </a:p>
          <a:p>
            <a:pPr marL="185691" indent="-185691">
              <a:buFont typeface="Arial"/>
              <a:buChar char="•"/>
            </a:pPr>
            <a:r>
              <a:rPr lang="zh" altLang="en-US" sz="1200" dirty="0">
                <a:solidFill>
                  <a:srgbClr val="000000"/>
                </a:solidFill>
                <a:ea typeface="Microsoft YaHei" panose="020B0503020204020204" pitchFamily="34" charset="-122"/>
              </a:rPr>
              <a:t>因為這是一個最「自然」的起頭方式，您現在就可以開始做並且快速達到成功。</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2135555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r>
              <a:rPr lang="zh" sz="1200" b="1" i="0" u="sng" dirty="0">
                <a:solidFill>
                  <a:srgbClr val="000000"/>
                </a:solidFill>
                <a:ea typeface="Microsoft YaHei" panose="020B0503020204020204" pitchFamily="34" charset="-122"/>
              </a:rPr>
              <a:t>講師筆記：</a:t>
            </a:r>
          </a:p>
          <a:p>
            <a:pPr marL="181175" indent="-181175">
              <a:buFont typeface="Arial"/>
              <a:buChar char="•"/>
            </a:pPr>
            <a:r>
              <a:rPr lang="zh" sz="1200" b="0" i="0" dirty="0">
                <a:solidFill>
                  <a:srgbClr val="000000"/>
                </a:solidFill>
                <a:ea typeface="Microsoft YaHei" panose="020B0503020204020204" pitchFamily="34" charset="-122"/>
              </a:rPr>
              <a:t>您不是業務人員、設計師或專業技術人員</a:t>
            </a:r>
          </a:p>
          <a:p>
            <a:pPr marL="181175" indent="-181175">
              <a:buFont typeface="Arial"/>
              <a:buChar char="•"/>
            </a:pPr>
            <a:r>
              <a:rPr lang="zh" sz="1200" b="0" i="0" dirty="0">
                <a:solidFill>
                  <a:srgbClr val="000000"/>
                </a:solidFill>
                <a:ea typeface="Microsoft YaHei" panose="020B0503020204020204" pitchFamily="34" charset="-122"/>
              </a:rPr>
              <a:t>我們有專業的團隊幫助您完成這些繁雜的工作</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253975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zh" sz="1200" b="1" i="0" u="sng" dirty="0">
                <a:solidFill>
                  <a:srgbClr val="000000"/>
                </a:solidFill>
                <a:ea typeface="Microsoft YaHei" panose="020B0503020204020204" pitchFamily="34" charset="-122"/>
              </a:rPr>
              <a:t>講師筆記：</a:t>
            </a:r>
          </a:p>
          <a:p>
            <a:pPr marL="171450" indent="-171450" defTabSz="497810">
              <a:buFont typeface="Arial" panose="020B0604020202020204" pitchFamily="34" charset="0"/>
              <a:buChar char="•"/>
              <a:defRPr b="1"/>
            </a:pPr>
            <a:r>
              <a:rPr lang="zh" sz="1200" b="0" i="0" dirty="0">
                <a:solidFill>
                  <a:srgbClr val="000000"/>
                </a:solidFill>
                <a:ea typeface="Microsoft YaHei" panose="020B0503020204020204" pitchFamily="34" charset="-122"/>
              </a:rPr>
              <a:t>1分鐘</a:t>
            </a:r>
          </a:p>
          <a:p>
            <a:pPr marL="171450" indent="-171450">
              <a:buFont typeface="Arial" panose="020B0604020202020204" pitchFamily="34" charset="0"/>
              <a:buChar char="•"/>
            </a:pPr>
            <a:r>
              <a:rPr lang="zh" sz="1200" b="0" i="0" dirty="0">
                <a:solidFill>
                  <a:srgbClr val="000000"/>
                </a:solidFill>
                <a:ea typeface="Microsoft YaHei" panose="020B0503020204020204" pitchFamily="34" charset="-122"/>
              </a:rPr>
              <a:t>展示簡單的銷售系統。</a:t>
            </a:r>
          </a:p>
        </p:txBody>
      </p:sp>
    </p:spTree>
    <p:extLst>
      <p:ext uri="{BB962C8B-B14F-4D97-AF65-F5344CB8AC3E}">
        <p14:creationId xmlns:p14="http://schemas.microsoft.com/office/powerpoint/2010/main" val="1145959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altLang="en-US" sz="1300" b="1" u="sng" dirty="0">
                <a:solidFill>
                  <a:srgbClr val="000000"/>
                </a:solidFill>
                <a:ea typeface="Microsoft YaHei" panose="020B0503020204020204" pitchFamily="34" charset="-122"/>
              </a:rPr>
              <a:t>講師筆記：</a:t>
            </a:r>
          </a:p>
          <a:p>
            <a:pPr marL="189219" indent="-189219">
              <a:buFont typeface="Arial"/>
              <a:buChar char="•"/>
            </a:pPr>
            <a:r>
              <a:rPr lang="zh" altLang="en-US" sz="1300" dirty="0">
                <a:solidFill>
                  <a:srgbClr val="000000"/>
                </a:solidFill>
                <a:ea typeface="Microsoft YaHei" panose="020B0503020204020204" pitchFamily="34" charset="-122"/>
              </a:rPr>
              <a:t>當我們在辨識誰是最佳的網路中心經營者人選時，最重要的是要看「他們是什麼樣特質的人」，而不是他們的專業背景。</a:t>
            </a:r>
          </a:p>
          <a:p>
            <a:pPr marL="189219" indent="-189219">
              <a:buFont typeface="Arial"/>
              <a:buChar char="•"/>
            </a:pPr>
            <a:r>
              <a:rPr lang="zh" altLang="en-US" sz="1300" dirty="0">
                <a:solidFill>
                  <a:srgbClr val="000000"/>
                </a:solidFill>
                <a:ea typeface="Microsoft YaHei" panose="020B0503020204020204" pitchFamily="34" charset="-122"/>
              </a:rPr>
              <a:t>技術人員雖是不錯的人選，但他們不是唯一的人選。</a:t>
            </a:r>
          </a:p>
          <a:p>
            <a:pPr marL="189219" indent="-189219">
              <a:buFont typeface="Arial"/>
              <a:buChar char="•"/>
            </a:pPr>
            <a:r>
              <a:rPr lang="zh" altLang="en-US" sz="1300" dirty="0">
                <a:solidFill>
                  <a:srgbClr val="000000"/>
                </a:solidFill>
                <a:ea typeface="Microsoft YaHei" panose="020B0503020204020204" pitchFamily="34" charset="-122"/>
              </a:rPr>
              <a:t>比起一個懶惰的網頁設計師，服務生更有機會成為一位更好且積極的網路中心經營者。</a:t>
            </a:r>
          </a:p>
          <a:p>
            <a:pPr marL="189219" indent="-189219">
              <a:buFont typeface="Arial"/>
              <a:buChar char="•"/>
            </a:pPr>
            <a:r>
              <a:rPr lang="zh" altLang="en-US" sz="1300" dirty="0">
                <a:solidFill>
                  <a:srgbClr val="000000"/>
                </a:solidFill>
                <a:ea typeface="Microsoft YaHei" panose="020B0503020204020204" pitchFamily="34" charset="-122"/>
              </a:rPr>
              <a:t>我們有為普通人設計的方案和為專業人士設計的方案 － 在這兩種情況下，候選人的素質都至關重要。</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2347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193" tIns="53595" rIns="107193" bIns="53595"/>
          <a:lstStyle/>
          <a:p>
            <a:pPr eaLnBrk="1" hangingPunct="1"/>
            <a:r>
              <a:rPr lang="x-none" sz="1400" b="1" u="sng" dirty="0">
                <a:solidFill>
                  <a:srgbClr val="000000"/>
                </a:solidFill>
                <a:ea typeface="SimSun" pitchFamily="18" charset="0"/>
              </a:rPr>
              <a:t>講師筆記：</a:t>
            </a:r>
          </a:p>
          <a:p>
            <a:pPr marL="208651" indent="-208651">
              <a:buFont typeface="Arial"/>
              <a:buChar char="•"/>
            </a:pPr>
            <a:r>
              <a:rPr lang="x-none" sz="1400" dirty="0">
                <a:solidFill>
                  <a:srgbClr val="000000"/>
                </a:solidFill>
                <a:ea typeface="SimSun" pitchFamily="18" charset="0"/>
              </a:rPr>
              <a:t>了解不同的方案分別適合哪些想借力系統的人 </a:t>
            </a:r>
          </a:p>
        </p:txBody>
      </p:sp>
      <p:sp>
        <p:nvSpPr>
          <p:cNvPr id="4" name="Slide Number Placeholder 3"/>
          <p:cNvSpPr>
            <a:spLocks noGrp="1"/>
          </p:cNvSpPr>
          <p:nvPr>
            <p:ph type="sldNum" sz="quarter" idx="10"/>
          </p:nvPr>
        </p:nvSpPr>
        <p:spPr>
          <a:xfrm>
            <a:off x="4252505" y="11052710"/>
            <a:ext cx="3254416" cy="582245"/>
          </a:xfrm>
          <a:prstGeom prst="rect">
            <a:avLst/>
          </a:prstGeom>
        </p:spPr>
        <p:txBody>
          <a:bodyPr lIns="107193" tIns="53595" rIns="107193" bIns="53595"/>
          <a:lstStyle/>
          <a:p>
            <a:pPr marL="0" marR="0" lvl="0" indent="0" algn="r" defTabSz="516532"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300" b="0" i="0" u="none" strike="noStrike" kern="0" cap="none" spc="0" normalizeH="0" baseline="0" noProof="0" smtClean="0">
                <a:ln>
                  <a:noFill/>
                </a:ln>
                <a:solidFill>
                  <a:srgbClr val="000000"/>
                </a:solidFill>
                <a:effectLst/>
                <a:uLnTx/>
                <a:uFillTx/>
                <a:latin typeface="Calibri"/>
                <a:ea typeface="+mn-ea"/>
                <a:cs typeface="+mn-cs"/>
                <a:sym typeface="Calibri"/>
              </a:rPr>
              <a:pPr marL="0" marR="0" lvl="0" indent="0" algn="r" defTabSz="516532" rtl="0" eaLnBrk="1" fontAlgn="auto" latinLnBrk="0" hangingPunct="0">
                <a:lnSpc>
                  <a:spcPct val="100000"/>
                </a:lnSpc>
                <a:spcBef>
                  <a:spcPts val="0"/>
                </a:spcBef>
                <a:spcAft>
                  <a:spcPts val="0"/>
                </a:spcAft>
                <a:buClrTx/>
                <a:buSzTx/>
                <a:buFontTx/>
                <a:buNone/>
                <a:tabLst/>
                <a:defRPr/>
              </a:pPr>
              <a:t>31</a:t>
            </a:fld>
            <a:endParaRPr kumimoji="0" lang="en-US" sz="1300" b="0" i="0" u="none" strike="noStrike" kern="0" cap="none" spc="0" normalizeH="0" baseline="0" noProof="0" dirty="0">
              <a:ln>
                <a:noFill/>
              </a:ln>
              <a:solidFill>
                <a:srgbClr val="000000"/>
              </a:solidFill>
              <a:effectLst/>
              <a:uLnTx/>
              <a:uFillTx/>
              <a:latin typeface="Calibri"/>
              <a:ea typeface="+mn-ea"/>
              <a:cs typeface="+mn-cs"/>
              <a:sym typeface="Calibri"/>
            </a:endParaRPr>
          </a:p>
        </p:txBody>
      </p:sp>
    </p:spTree>
    <p:extLst>
      <p:ext uri="{BB962C8B-B14F-4D97-AF65-F5344CB8AC3E}">
        <p14:creationId xmlns:p14="http://schemas.microsoft.com/office/powerpoint/2010/main" val="1653285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Shape 1564"/>
          <p:cNvSpPr>
            <a:spLocks noGrp="1" noRot="1" noChangeAspect="1"/>
          </p:cNvSpPr>
          <p:nvPr>
            <p:ph type="sldImg"/>
          </p:nvPr>
        </p:nvSpPr>
        <p:spPr>
          <a:xfrm>
            <a:off x="457200" y="719138"/>
            <a:ext cx="6400800" cy="3600450"/>
          </a:xfrm>
          <a:prstGeom prst="rect">
            <a:avLst/>
          </a:prstGeom>
        </p:spPr>
        <p:txBody>
          <a:bodyPr/>
          <a:lstStyle/>
          <a:p>
            <a:endParaRPr/>
          </a:p>
        </p:txBody>
      </p:sp>
      <p:sp>
        <p:nvSpPr>
          <p:cNvPr id="1565" name="Shape 1565"/>
          <p:cNvSpPr>
            <a:spLocks noGrp="1"/>
          </p:cNvSpPr>
          <p:nvPr>
            <p:ph type="body" sz="quarter" idx="1"/>
          </p:nvPr>
        </p:nvSpPr>
        <p:spPr>
          <a:prstGeom prst="rect">
            <a:avLst/>
          </a:prstGeom>
        </p:spPr>
        <p:txBody>
          <a:bodyPr/>
          <a:lstStyle/>
          <a:p>
            <a:pPr defTabSz="984894">
              <a:defRPr b="1"/>
            </a:pPr>
            <a:r>
              <a:rPr lang="zh" sz="1200" b="1" i="0" u="sng" dirty="0">
                <a:solidFill>
                  <a:srgbClr val="000000"/>
                </a:solidFill>
                <a:ea typeface="Microsoft YaHei" panose="020B0503020204020204" pitchFamily="34" charset="-122"/>
              </a:rPr>
              <a:t>講師筆記：</a:t>
            </a:r>
          </a:p>
          <a:p>
            <a:r>
              <a:rPr lang="zh" sz="1200" b="0" i="0" dirty="0">
                <a:solidFill>
                  <a:srgbClr val="000000"/>
                </a:solidFill>
                <a:ea typeface="Microsoft YaHei" panose="020B0503020204020204" pitchFamily="34" charset="-122"/>
              </a:rPr>
              <a:t>再次提醒，這是另一張重要的投影片！提醒您「我們有很棒的產品且我們是有市場可以銷售的」。</a:t>
            </a:r>
          </a:p>
          <a:p>
            <a:r>
              <a:rPr lang="zh" sz="1200" b="0" i="0" dirty="0">
                <a:solidFill>
                  <a:srgbClr val="000000"/>
                </a:solidFill>
                <a:ea typeface="Microsoft YaHei" panose="020B0503020204020204" pitchFamily="34" charset="-122"/>
              </a:rPr>
              <a:t>在我們轉移到下一個評估的重點 －「系統」。</a:t>
            </a:r>
          </a:p>
        </p:txBody>
      </p:sp>
    </p:spTree>
    <p:extLst>
      <p:ext uri="{BB962C8B-B14F-4D97-AF65-F5344CB8AC3E}">
        <p14:creationId xmlns:p14="http://schemas.microsoft.com/office/powerpoint/2010/main" val="1249305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zh" sz="1200" b="1" i="0" u="sng" dirty="0">
                <a:solidFill>
                  <a:srgbClr val="000000"/>
                </a:solidFill>
                <a:ea typeface="Microsoft YaHei" panose="020B0503020204020204" pitchFamily="34" charset="-122"/>
              </a:rPr>
              <a:t>講師筆記：</a:t>
            </a:r>
          </a:p>
          <a:p>
            <a:pPr eaLnBrk="1" hangingPunct="1">
              <a:buFontTx/>
              <a:buNone/>
            </a:pPr>
            <a:r>
              <a:rPr lang="zh" sz="1200" b="0" i="0" dirty="0">
                <a:solidFill>
                  <a:srgbClr val="000000"/>
                </a:solidFill>
                <a:ea typeface="Microsoft YaHei" panose="020B0503020204020204" pitchFamily="34" charset="-122"/>
              </a:rPr>
              <a:t>講述重點：</a:t>
            </a:r>
          </a:p>
          <a:p>
            <a:pPr lvl="1" eaLnBrk="1" hangingPunct="1">
              <a:buFontTx/>
              <a:buChar char="•"/>
            </a:pPr>
            <a:r>
              <a:rPr lang="zh" sz="1200" b="0" i="0" dirty="0">
                <a:solidFill>
                  <a:srgbClr val="000000"/>
                </a:solidFill>
                <a:ea typeface="Microsoft YaHei" panose="020B0503020204020204" pitchFamily="34" charset="-122"/>
              </a:rPr>
              <a:t> 我們都是網站的消費者。想想看，您都在哪裡看報紙、進行社交生活等等。</a:t>
            </a:r>
          </a:p>
          <a:p>
            <a:pPr lvl="1" eaLnBrk="1" hangingPunct="1">
              <a:buFontTx/>
              <a:buChar char="•"/>
            </a:pPr>
            <a:r>
              <a:rPr lang="zh" sz="1200" b="0" i="0" dirty="0">
                <a:solidFill>
                  <a:srgbClr val="000000"/>
                </a:solidFill>
                <a:ea typeface="Microsoft YaHei" panose="020B0503020204020204" pitchFamily="34" charset="-122"/>
              </a:rPr>
              <a:t> 您同意大家都在網路上找尋他們要的資料嗎？</a:t>
            </a:r>
          </a:p>
          <a:p>
            <a:pPr lvl="1" eaLnBrk="1" hangingPunct="1">
              <a:buFontTx/>
              <a:buChar char="•"/>
            </a:pPr>
            <a:r>
              <a:rPr lang="zh" sz="1200" b="0" i="0" dirty="0">
                <a:solidFill>
                  <a:srgbClr val="000000"/>
                </a:solidFill>
                <a:ea typeface="Microsoft YaHei" panose="020B0503020204020204" pitchFamily="34" charset="-122"/>
              </a:rPr>
              <a:t> 在網路上做生意，業主才能跟他們的顧客以及潛在顧客互動。</a:t>
            </a:r>
          </a:p>
          <a:p>
            <a:pPr lvl="1" eaLnBrk="1" hangingPunct="1">
              <a:buFontTx/>
              <a:buChar char="•"/>
            </a:pPr>
            <a:r>
              <a:rPr lang="zh" sz="1200" b="0" i="0" dirty="0">
                <a:solidFill>
                  <a:srgbClr val="000000"/>
                </a:solidFill>
                <a:ea typeface="Microsoft YaHei" panose="020B0503020204020204" pitchFamily="34" charset="-122"/>
              </a:rPr>
              <a:t> 顧客都期待可以在網站上先瀏覽產品、資訊及服務。</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191753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Shape 1669"/>
          <p:cNvSpPr>
            <a:spLocks noGrp="1" noRot="1" noChangeAspect="1"/>
          </p:cNvSpPr>
          <p:nvPr>
            <p:ph type="sldImg"/>
          </p:nvPr>
        </p:nvSpPr>
        <p:spPr>
          <a:xfrm>
            <a:off x="457200" y="719138"/>
            <a:ext cx="6400800" cy="3600450"/>
          </a:xfrm>
          <a:prstGeom prst="rect">
            <a:avLst/>
          </a:prstGeom>
        </p:spPr>
        <p:txBody>
          <a:bodyPr/>
          <a:lstStyle/>
          <a:p>
            <a:endParaRPr/>
          </a:p>
        </p:txBody>
      </p:sp>
      <p:sp>
        <p:nvSpPr>
          <p:cNvPr id="1670" name="Shape 1670"/>
          <p:cNvSpPr>
            <a:spLocks noGrp="1"/>
          </p:cNvSpPr>
          <p:nvPr>
            <p:ph type="body" sz="quarter" idx="1"/>
          </p:nvPr>
        </p:nvSpPr>
        <p:spPr>
          <a:prstGeom prst="rect">
            <a:avLst/>
          </a:prstGeom>
        </p:spPr>
        <p:txBody>
          <a:bodyPr/>
          <a:lstStyle/>
          <a:p>
            <a:r>
              <a:rPr lang="zh" sz="1200" b="1" i="0" u="sng" dirty="0">
                <a:solidFill>
                  <a:srgbClr val="000000"/>
                </a:solidFill>
                <a:ea typeface="Microsoft YaHei" panose="020B0503020204020204" pitchFamily="34" charset="-122"/>
              </a:rPr>
              <a:t>講師筆記：</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zh" sz="1200" b="0" i="0" dirty="0">
                <a:solidFill>
                  <a:srgbClr val="000000"/>
                </a:solidFill>
                <a:ea typeface="Microsoft YaHei" panose="020B0503020204020204" pitchFamily="34" charset="-122"/>
              </a:rPr>
              <a:t>30秒</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zh" sz="1200" b="0" i="0" dirty="0">
                <a:solidFill>
                  <a:srgbClr val="000000"/>
                </a:solidFill>
                <a:ea typeface="Microsoft YaHei" panose="020B0503020204020204" pitchFamily="34" charset="-122"/>
              </a:rPr>
              <a:t>快速了解如何在這個產業有什麼樣的機會可以快速的發展事業。</a:t>
            </a:r>
          </a:p>
        </p:txBody>
      </p:sp>
    </p:spTree>
    <p:extLst>
      <p:ext uri="{BB962C8B-B14F-4D97-AF65-F5344CB8AC3E}">
        <p14:creationId xmlns:p14="http://schemas.microsoft.com/office/powerpoint/2010/main" val="180095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300" b="1" u="sng" dirty="0">
                <a:solidFill>
                  <a:srgbClr val="000000"/>
                </a:solidFill>
                <a:ea typeface="SimSun" pitchFamily="18" charset="0"/>
              </a:rPr>
              <a:t>講師筆記：</a:t>
            </a:r>
          </a:p>
          <a:p>
            <a:pPr marL="185691" indent="-185691">
              <a:buFont typeface="Arial"/>
              <a:buChar char="•"/>
            </a:pPr>
            <a:r>
              <a:rPr lang="x-none" sz="1300" dirty="0">
                <a:solidFill>
                  <a:srgbClr val="000000"/>
                </a:solidFill>
                <a:ea typeface="SimSun" pitchFamily="18" charset="0"/>
              </a:rPr>
              <a:t>www.mawc411.com － 網路中心經營者的支援網站 這是與潛在的事業合作夥伴分享網路中心商機的好地方，他們可以在主修網路中心、拓展業務、找培訓課程及了解更多有關我們團隊的資訊，並與我們的社團聯繫。</a:t>
            </a:r>
          </a:p>
          <a:p>
            <a:pPr marL="185691" indent="-185691">
              <a:buFont typeface="Arial"/>
              <a:buChar char="•"/>
            </a:pPr>
            <a:r>
              <a:rPr lang="x-none" sz="1300" dirty="0">
                <a:solidFill>
                  <a:srgbClr val="000000"/>
                </a:solidFill>
                <a:ea typeface="SimSun" pitchFamily="18" charset="0"/>
              </a:rPr>
              <a:t>下載頁面是最常見的頁面，包含許多下載，包括我們即將展示的頁面。</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196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TW" altLang="en-US" b="1" u="sng" dirty="0">
                <a:latin typeface="Arial" pitchFamily="34" charset="0"/>
              </a:rPr>
              <a:t>講師筆記</a:t>
            </a:r>
            <a:r>
              <a:rPr lang="en-US" b="1" u="sng" dirty="0">
                <a:latin typeface="Arial" pitchFamily="34" charset="0"/>
              </a:rPr>
              <a:t>:</a:t>
            </a:r>
          </a:p>
          <a:p>
            <a:r>
              <a:rPr lang="zh-TW" altLang="en-US" dirty="0">
                <a:latin typeface="Arial" pitchFamily="34" charset="0"/>
              </a:rPr>
              <a:t>這個步驟將幫助你真正了解他們的特定需求，與產品專員進行更高品質的會談並且展現你對於候選人的高度興趣進而建立更好的關係。</a:t>
            </a:r>
            <a:endParaRPr lang="en-US" dirty="0">
              <a:solidFill>
                <a:schemeClr val="tx1">
                  <a:lumMod val="85000"/>
                  <a:lumOff val="15000"/>
                </a:schemeClr>
              </a:solidFill>
              <a:latin typeface="Times New Roman" charset="0"/>
              <a:ea typeface="ＭＳ 明朝" charset="-128"/>
            </a:endParaRPr>
          </a:p>
        </p:txBody>
      </p:sp>
      <p:sp>
        <p:nvSpPr>
          <p:cNvPr id="4" name="Slide Number Placeholder 3"/>
          <p:cNvSpPr>
            <a:spLocks noGrp="1"/>
          </p:cNvSpPr>
          <p:nvPr>
            <p:ph type="sldNum" sz="quarter" idx="10"/>
          </p:nvPr>
        </p:nvSpPr>
        <p:spPr/>
        <p:txBody>
          <a:bodyPr/>
          <a:lstStyle/>
          <a:p>
            <a:pPr marL="0" marR="0" lvl="0" indent="0" algn="r" defTabSz="91226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2269"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08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pPr defTabSz="497810">
              <a:defRPr b="1"/>
            </a:pPr>
            <a:r>
              <a:rPr lang="x-none" sz="1200" b="0" i="0" dirty="0">
                <a:solidFill>
                  <a:srgbClr val="000000"/>
                </a:solidFill>
                <a:ea typeface="SimSun" pitchFamily="18" charset="0"/>
              </a:rPr>
              <a:t>（1分鐘） </a:t>
            </a:r>
          </a:p>
          <a:p>
            <a:endParaRPr/>
          </a:p>
          <a:p>
            <a:r>
              <a:rPr lang="x-none" sz="1200" b="0" i="0" dirty="0">
                <a:solidFill>
                  <a:srgbClr val="000000"/>
                </a:solidFill>
                <a:ea typeface="SimSun" pitchFamily="18" charset="0"/>
              </a:rPr>
              <a:t>展示簡單的銷售系統。</a:t>
            </a:r>
          </a:p>
        </p:txBody>
      </p:sp>
    </p:spTree>
    <p:extLst>
      <p:ext uri="{BB962C8B-B14F-4D97-AF65-F5344CB8AC3E}">
        <p14:creationId xmlns:p14="http://schemas.microsoft.com/office/powerpoint/2010/main" val="736962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Shape 1705"/>
          <p:cNvSpPr>
            <a:spLocks noGrp="1" noRot="1" noChangeAspect="1"/>
          </p:cNvSpPr>
          <p:nvPr>
            <p:ph type="sldImg"/>
          </p:nvPr>
        </p:nvSpPr>
        <p:spPr>
          <a:xfrm>
            <a:off x="457200" y="719138"/>
            <a:ext cx="6400800" cy="3600450"/>
          </a:xfrm>
          <a:prstGeom prst="rect">
            <a:avLst/>
          </a:prstGeom>
        </p:spPr>
        <p:txBody>
          <a:bodyPr/>
          <a:lstStyle/>
          <a:p>
            <a:endParaRPr/>
          </a:p>
        </p:txBody>
      </p:sp>
      <p:sp>
        <p:nvSpPr>
          <p:cNvPr id="1706" name="Shape 1706"/>
          <p:cNvSpPr>
            <a:spLocks noGrp="1"/>
          </p:cNvSpPr>
          <p:nvPr>
            <p:ph type="body" sz="quarter" idx="1"/>
          </p:nvPr>
        </p:nvSpPr>
        <p:spPr>
          <a:prstGeom prst="rect">
            <a:avLst/>
          </a:prstGeom>
        </p:spPr>
        <p:txBody>
          <a:bodyPr/>
          <a:lstStyle/>
          <a:p>
            <a:pPr>
              <a:defRPr b="1" u="sng"/>
            </a:pPr>
            <a:r>
              <a:rPr lang="x-none" sz="1200" b="0" i="0" dirty="0">
                <a:solidFill>
                  <a:srgbClr val="000000"/>
                </a:solidFill>
                <a:ea typeface="SimSun" pitchFamily="18" charset="0"/>
              </a:rPr>
              <a:t>講師筆記：</a:t>
            </a:r>
          </a:p>
          <a:p>
            <a:pPr marL="184627" indent="-184627">
              <a:buSzPct val="100000"/>
              <a:buFont typeface="Arial"/>
              <a:buChar char="•"/>
            </a:pPr>
            <a:r>
              <a:rPr lang="x-none" sz="1200" b="0" i="0" dirty="0">
                <a:solidFill>
                  <a:srgbClr val="000000"/>
                </a:solidFill>
                <a:ea typeface="SimSun" pitchFamily="18" charset="0"/>
              </a:rPr>
              <a:t>回顧一下，我們要如何回答，在評估事業機會的人所提出的問題  </a:t>
            </a:r>
          </a:p>
          <a:p>
            <a:pPr marL="184627" indent="-184627">
              <a:buSzPct val="100000"/>
              <a:buFont typeface="Arial"/>
              <a:buChar char="•"/>
            </a:pPr>
            <a:r>
              <a:rPr lang="x-none" sz="1200" b="0" i="0" dirty="0">
                <a:solidFill>
                  <a:srgbClr val="000000"/>
                </a:solidFill>
                <a:ea typeface="SimSun" pitchFamily="18" charset="0"/>
              </a:rPr>
              <a:t>重要的投影片 － 快速並準確的講述重點 </a:t>
            </a:r>
          </a:p>
          <a:p>
            <a:endParaRPr/>
          </a:p>
          <a:p>
            <a:endParaRPr/>
          </a:p>
        </p:txBody>
      </p:sp>
    </p:spTree>
    <p:extLst>
      <p:ext uri="{BB962C8B-B14F-4D97-AF65-F5344CB8AC3E}">
        <p14:creationId xmlns:p14="http://schemas.microsoft.com/office/powerpoint/2010/main" val="1586992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zh" sz="1200" b="1" i="0" u="sng" dirty="0">
                <a:solidFill>
                  <a:srgbClr val="000000"/>
                </a:solidFill>
                <a:ea typeface="Microsoft YaHei" panose="020B0503020204020204" pitchFamily="34" charset="-122"/>
              </a:rPr>
              <a:t>講師筆記：</a:t>
            </a:r>
          </a:p>
          <a:p>
            <a:pPr marL="181175" indent="-181175">
              <a:buFont typeface="Arial"/>
              <a:buChar char="•"/>
            </a:pPr>
            <a:r>
              <a:rPr lang="zh" sz="1200" b="0" i="0" dirty="0">
                <a:solidFill>
                  <a:srgbClr val="000000"/>
                </a:solidFill>
                <a:ea typeface="Microsoft YaHei" panose="020B0503020204020204" pitchFamily="34" charset="-122"/>
              </a:rPr>
              <a:t>自由發揮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38</a:t>
            </a:fld>
            <a:endParaRPr lang="en-US" dirty="0"/>
          </a:p>
        </p:txBody>
      </p:sp>
    </p:spTree>
    <p:extLst>
      <p:ext uri="{BB962C8B-B14F-4D97-AF65-F5344CB8AC3E}">
        <p14:creationId xmlns:p14="http://schemas.microsoft.com/office/powerpoint/2010/main" val="195224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755650"/>
            <a:ext cx="6710362" cy="3775075"/>
          </a:xfrm>
        </p:spPr>
      </p:sp>
      <p:sp>
        <p:nvSpPr>
          <p:cNvPr id="3" name="Notes Placeholder 2"/>
          <p:cNvSpPr>
            <a:spLocks noGrp="1"/>
          </p:cNvSpPr>
          <p:nvPr>
            <p:ph type="body" idx="1"/>
          </p:nvPr>
        </p:nvSpPr>
        <p:spPr/>
        <p:txBody>
          <a:bodyPr/>
          <a:lstStyle/>
          <a:p>
            <a:pPr eaLnBrk="1" hangingPunct="1"/>
            <a:r>
              <a:rPr lang="zh" altLang="en-US" sz="1300" b="1" u="sng" dirty="0">
                <a:solidFill>
                  <a:srgbClr val="000000"/>
                </a:solidFill>
                <a:ea typeface="Microsoft YaHei" panose="020B0503020204020204" pitchFamily="34" charset="-122"/>
              </a:rPr>
              <a:t>講師筆記：</a:t>
            </a:r>
          </a:p>
          <a:p>
            <a:pPr marL="189219" indent="-189219">
              <a:buFont typeface="Arial"/>
              <a:buChar char="•"/>
            </a:pPr>
            <a:r>
              <a:rPr lang="zh" altLang="en-US" sz="1300" dirty="0">
                <a:solidFill>
                  <a:srgbClr val="000000"/>
                </a:solidFill>
                <a:ea typeface="Microsoft YaHei" panose="020B0503020204020204" pitchFamily="34" charset="-122"/>
              </a:rPr>
              <a:t>重覆強調夥伴關係，我們是一起經營事業的</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86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27075"/>
            <a:ext cx="6461125" cy="3633788"/>
          </a:xfrm>
        </p:spPr>
      </p:sp>
      <p:sp>
        <p:nvSpPr>
          <p:cNvPr id="3" name="Notes Placeholder 2"/>
          <p:cNvSpPr>
            <a:spLocks noGrp="1"/>
          </p:cNvSpPr>
          <p:nvPr>
            <p:ph type="body" idx="1"/>
          </p:nvPr>
        </p:nvSpPr>
        <p:spPr/>
        <p:txBody>
          <a:bodyPr lIns="94846" tIns="47422" rIns="94846" bIns="47422"/>
          <a:lstStyle/>
          <a:p>
            <a:pPr eaLnBrk="1" hangingPunct="1"/>
            <a:r>
              <a:rPr lang="zh" sz="1200" b="1" i="0" u="sng" dirty="0">
                <a:solidFill>
                  <a:srgbClr val="000000"/>
                </a:solidFill>
                <a:ea typeface="Microsoft YaHei" panose="020B0503020204020204" pitchFamily="34" charset="-122"/>
              </a:rPr>
              <a:t>講師筆記：</a:t>
            </a:r>
          </a:p>
          <a:p>
            <a:pPr marL="190172" marR="0" lvl="0" indent="-190172" defTabSz="457034" eaLnBrk="1" fontAlgn="auto" latinLnBrk="0" hangingPunct="1">
              <a:lnSpc>
                <a:spcPct val="100000"/>
              </a:lnSpc>
              <a:spcBef>
                <a:spcPts val="0"/>
              </a:spcBef>
              <a:spcAft>
                <a:spcPts val="0"/>
              </a:spcAft>
              <a:buClrTx/>
              <a:buSzTx/>
              <a:buFont typeface="Arial"/>
              <a:buChar char="•"/>
              <a:tabLst/>
              <a:defRPr/>
            </a:pPr>
            <a:r>
              <a:rPr lang="zh" sz="1200" b="0" i="0" dirty="0">
                <a:solidFill>
                  <a:srgbClr val="000000"/>
                </a:solidFill>
                <a:ea typeface="Microsoft YaHei" panose="020B0503020204020204" pitchFamily="34" charset="-122"/>
              </a:rPr>
              <a:t>我們提供專業、經濟實惠、有效果的線上解決方案</a:t>
            </a:r>
          </a:p>
          <a:p>
            <a:pPr marL="190172" marR="0" lvl="0" indent="-190172" defTabSz="457034" eaLnBrk="1" fontAlgn="auto" latinLnBrk="0" hangingPunct="1">
              <a:lnSpc>
                <a:spcPct val="100000"/>
              </a:lnSpc>
              <a:spcBef>
                <a:spcPts val="0"/>
              </a:spcBef>
              <a:spcAft>
                <a:spcPts val="0"/>
              </a:spcAft>
              <a:buClrTx/>
              <a:buSzTx/>
              <a:buFont typeface="Arial"/>
              <a:buChar char="•"/>
              <a:tabLst/>
              <a:defRPr/>
            </a:pPr>
            <a:r>
              <a:rPr lang="zh" sz="1200" b="0" i="0" dirty="0">
                <a:solidFill>
                  <a:srgbClr val="000000"/>
                </a:solidFill>
                <a:ea typeface="Microsoft YaHei" panose="020B0503020204020204" pitchFamily="34" charset="-122"/>
              </a:rPr>
              <a:t>我們知道這有些複雜，所以我們很自豪能將之簡化，讓您能專注於更重要的事情上，例如您的業務</a:t>
            </a:r>
            <a:endParaRPr lang="zh" altLang="zh-TW" sz="1200" b="0" i="0" dirty="0">
              <a:solidFill>
                <a:srgbClr val="000000"/>
              </a:solidFill>
              <a:ea typeface="Microsoft YaHei" panose="020B0503020204020204" pitchFamily="34" charset="-122"/>
            </a:endParaRPr>
          </a:p>
          <a:p>
            <a:pPr marL="190172" indent="-190172">
              <a:buFont typeface="Arial"/>
              <a:buChar char="•"/>
            </a:pPr>
            <a:endParaRPr lang="zh" sz="1200" b="0" i="0" dirty="0">
              <a:solidFill>
                <a:srgbClr val="000000"/>
              </a:solidFill>
              <a:ea typeface="Microsoft YaHei" panose="020B0503020204020204" pitchFamily="34" charset="-122"/>
            </a:endParaRP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100067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755650"/>
            <a:ext cx="6710362" cy="3775075"/>
          </a:xfrm>
        </p:spPr>
      </p:sp>
      <p:sp>
        <p:nvSpPr>
          <p:cNvPr id="3" name="Notes Placeholder 2"/>
          <p:cNvSpPr>
            <a:spLocks noGrp="1"/>
          </p:cNvSpPr>
          <p:nvPr>
            <p:ph type="body" idx="1"/>
          </p:nvPr>
        </p:nvSpPr>
        <p:spPr/>
        <p:txBody>
          <a:bodyPr/>
          <a:lstStyle/>
          <a:p>
            <a:pPr eaLnBrk="1" hangingPunct="1"/>
            <a:r>
              <a:rPr lang="zh" altLang="en-US" sz="1300" b="1" u="sng" dirty="0">
                <a:solidFill>
                  <a:srgbClr val="000000"/>
                </a:solidFill>
                <a:ea typeface="Microsoft YaHei" panose="020B0503020204020204" pitchFamily="34" charset="-122"/>
              </a:rPr>
              <a:t>講師筆記：</a:t>
            </a:r>
          </a:p>
          <a:p>
            <a:pPr marL="189219" indent="-189219">
              <a:buFont typeface="Arial"/>
              <a:buChar char="•"/>
            </a:pPr>
            <a:r>
              <a:rPr lang="zh" altLang="en-US" sz="1300" dirty="0">
                <a:solidFill>
                  <a:srgbClr val="000000"/>
                </a:solidFill>
                <a:ea typeface="Microsoft YaHei" panose="020B0503020204020204" pitchFamily="34" charset="-122"/>
              </a:rPr>
              <a:t>再次強調，使用的詞彙會幫助建立夥伴關係，請習慣說「我們」而不是「我」。</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211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xfrm>
            <a:off x="457200" y="719138"/>
            <a:ext cx="6400800" cy="3600450"/>
          </a:xfrm>
          <a:prstGeom prst="rect">
            <a:avLst/>
          </a:prstGeom>
        </p:spPr>
        <p:txBody>
          <a:bodyPr/>
          <a:lstStyle/>
          <a:p>
            <a:endParaRPr/>
          </a:p>
        </p:txBody>
      </p:sp>
      <p:sp>
        <p:nvSpPr>
          <p:cNvPr id="1219" name="Shape 1219"/>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a:solidFill>
                  <a:srgbClr val="000000"/>
                </a:solidFill>
                <a:ea typeface="Microsoft YaHei" panose="020B0503020204020204" pitchFamily="34" charset="-122"/>
              </a:rPr>
              <a:t>講師筆記：</a:t>
            </a:r>
          </a:p>
          <a:p>
            <a:pPr>
              <a:buSzPct val="100000"/>
              <a:buChar char="•"/>
              <a:defRPr>
                <a:latin typeface="Arial"/>
                <a:ea typeface="Arial"/>
                <a:cs typeface="Arial"/>
                <a:sym typeface="Arial"/>
              </a:defRPr>
            </a:pPr>
            <a:r>
              <a:rPr lang="zh" sz="1200" b="0" i="0" dirty="0">
                <a:solidFill>
                  <a:srgbClr val="000000"/>
                </a:solidFill>
                <a:ea typeface="Microsoft YaHei" panose="020B0503020204020204" pitchFamily="34" charset="-122"/>
              </a:rPr>
              <a:t> 解釋線上行銷策略與只有一個網站的不同 </a:t>
            </a:r>
          </a:p>
        </p:txBody>
      </p:sp>
    </p:spTree>
    <p:extLst>
      <p:ext uri="{BB962C8B-B14F-4D97-AF65-F5344CB8AC3E}">
        <p14:creationId xmlns:p14="http://schemas.microsoft.com/office/powerpoint/2010/main" val="131581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a:solidFill>
                  <a:srgbClr val="000000"/>
                </a:solidFill>
                <a:ea typeface="SimSun" pitchFamily="18" charset="0"/>
              </a:rPr>
              <a:t>講師筆記：</a:t>
            </a:r>
          </a:p>
          <a:p>
            <a:pPr marL="184657" indent="-184657" defTabSz="984840">
              <a:buFont typeface="Arial"/>
              <a:buChar char="•"/>
              <a:defRPr/>
            </a:pPr>
            <a:r>
              <a:rPr lang="x-none" sz="1200" b="0" i="0" dirty="0">
                <a:solidFill>
                  <a:srgbClr val="000000"/>
                </a:solidFill>
                <a:ea typeface="SimSun" pitchFamily="18" charset="0"/>
              </a:rPr>
              <a:t>這是簡介 － 目的是讓大家期待我們接下來講的內容。</a:t>
            </a:r>
          </a:p>
          <a:p>
            <a:pPr marL="184657" indent="-184657" defTabSz="984840">
              <a:buFont typeface="Arial"/>
              <a:buChar char="•"/>
              <a:defRPr/>
            </a:pPr>
            <a:r>
              <a:rPr lang="x-none" sz="1200" b="0" i="0" dirty="0">
                <a:solidFill>
                  <a:srgbClr val="000000"/>
                </a:solidFill>
                <a:ea typeface="SimSun" pitchFamily="18" charset="0"/>
              </a:rPr>
              <a:t> 簡單來說，涵蓋最大的主題「網站、行銷工具、無限支援、安全性」。</a:t>
            </a:r>
          </a:p>
          <a:p>
            <a:pPr marL="184657" indent="-184657" defTabSz="984840">
              <a:buFont typeface="Arial"/>
              <a:buChar char="•"/>
              <a:defRPr/>
            </a:pPr>
            <a:r>
              <a:rPr lang="x-none" sz="1200" b="0" i="0" dirty="0">
                <a:solidFill>
                  <a:srgbClr val="000000"/>
                </a:solidFill>
                <a:ea typeface="SimSun" pitchFamily="18" charset="0"/>
              </a:rPr>
              <a:t>目的是以簡單的圖表展示 － 包含我們的解決方案是什麼／逐漸灌輸產品信心。</a:t>
            </a:r>
          </a:p>
          <a:p>
            <a:pPr marL="184657" indent="-184657" defTabSz="984840">
              <a:buFont typeface="Arial"/>
              <a:buChar char="•"/>
              <a:defRPr/>
            </a:pPr>
            <a:r>
              <a:rPr lang="x-none" sz="1200" b="0" i="0" dirty="0">
                <a:solidFill>
                  <a:srgbClr val="000000"/>
                </a:solidFill>
                <a:ea typeface="SimSun" pitchFamily="18" charset="0"/>
              </a:rPr>
              <a:t>花一分鐘以內的時間說明 － 後面將說明細節。</a:t>
            </a:r>
          </a:p>
          <a:p>
            <a:pPr defTabSz="984840">
              <a:defRPr/>
            </a:pP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B82DCF3E-B345-4BBB-A9FD-3405EF5B901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791832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defTabSz="984840">
              <a:defRPr/>
            </a:pPr>
            <a:r>
              <a:rPr lang="zh" sz="1200" b="1" i="0" u="sng" dirty="0">
                <a:solidFill>
                  <a:srgbClr val="000000"/>
                </a:solidFill>
                <a:ea typeface="Microsoft YaHei" panose="020B0503020204020204" pitchFamily="34" charset="-122"/>
              </a:rPr>
              <a:t>講師筆記：</a:t>
            </a:r>
          </a:p>
          <a:p>
            <a:pPr marL="184657" indent="-184657" defTabSz="984840">
              <a:buFont typeface="Arial"/>
              <a:buChar char="•"/>
              <a:defRPr/>
            </a:pPr>
            <a:r>
              <a:rPr lang="zh" sz="1200" b="0" i="0" dirty="0">
                <a:solidFill>
                  <a:srgbClr val="000000"/>
                </a:solidFill>
                <a:ea typeface="Microsoft YaHei" panose="020B0503020204020204" pitchFamily="34" charset="-122"/>
              </a:rPr>
              <a:t>分享故事！</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10</a:t>
            </a:fld>
            <a:endParaRPr lang="en-US" dirty="0"/>
          </a:p>
        </p:txBody>
      </p:sp>
    </p:spTree>
    <p:extLst>
      <p:ext uri="{BB962C8B-B14F-4D97-AF65-F5344CB8AC3E}">
        <p14:creationId xmlns:p14="http://schemas.microsoft.com/office/powerpoint/2010/main" val="209781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4"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69" indent="0" algn="ctr">
              <a:buNone/>
              <a:defRPr>
                <a:solidFill>
                  <a:schemeClr val="tx1">
                    <a:tint val="75000"/>
                  </a:schemeClr>
                </a:solidFill>
              </a:defRPr>
            </a:lvl5pPr>
            <a:lvl6pPr marL="2285202" indent="0" algn="ctr">
              <a:buNone/>
              <a:defRPr>
                <a:solidFill>
                  <a:schemeClr val="tx1">
                    <a:tint val="75000"/>
                  </a:schemeClr>
                </a:solidFill>
              </a:defRPr>
            </a:lvl6pPr>
            <a:lvl7pPr marL="2742236"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504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581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0518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298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7" y="1151335"/>
            <a:ext cx="4041775"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294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1283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965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25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4" indent="0">
              <a:buNone/>
              <a:defRPr sz="2800"/>
            </a:lvl2pPr>
            <a:lvl3pPr marL="914085" indent="0">
              <a:buNone/>
              <a:defRPr sz="2400"/>
            </a:lvl3pPr>
            <a:lvl4pPr marL="1371124" indent="0">
              <a:buNone/>
              <a:defRPr sz="2000"/>
            </a:lvl4pPr>
            <a:lvl5pPr marL="1828169" indent="0">
              <a:buNone/>
              <a:defRPr sz="2000"/>
            </a:lvl5pPr>
            <a:lvl6pPr marL="2285202" indent="0">
              <a:buNone/>
              <a:defRPr sz="2000"/>
            </a:lvl6pPr>
            <a:lvl7pPr marL="2742236" indent="0">
              <a:buNone/>
              <a:defRPr sz="2000"/>
            </a:lvl7pPr>
            <a:lvl8pPr marL="3199280" indent="0">
              <a:buNone/>
              <a:defRPr sz="2000"/>
            </a:lvl8pPr>
            <a:lvl9pPr marL="3656320" indent="0">
              <a:buNone/>
              <a:defRPr sz="2000"/>
            </a:lvl9pPr>
          </a:lstStyle>
          <a:p>
            <a:endParaRPr lang="en-US" dirty="0"/>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520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739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0087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385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21067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69614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2594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27815342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1725250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774018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4278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2018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4750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462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7763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528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65998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5975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6257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3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47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8997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08615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04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7172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4637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335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920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8860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89437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528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5236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1619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6634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558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49189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64960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8797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7442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79581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648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5863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1598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035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7835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379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1786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26444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643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12515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674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9576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9863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23975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00123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27150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06754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69013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224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33716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3118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66842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0220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50414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56524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4360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51620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67642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55068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76977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603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87365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36071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0753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735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75673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7731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3119285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87643802"/>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01675916"/>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8997097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9711153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2795556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36749873"/>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80847880"/>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dirty="0"/>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89006281"/>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7574326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05890703"/>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5130578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6415191"/>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437025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12892092"/>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4854983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7199126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84303229"/>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04006721"/>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89808481"/>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4507282"/>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3827178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78448058"/>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2026890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9438602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6144003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0673006"/>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56943975"/>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24415350"/>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2440366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3403667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9810057"/>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4945694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3065124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14919349"/>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5819837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5953648"/>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4647746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83210639"/>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2605276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42399784"/>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9782004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33881867"/>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7833667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7695518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62737847"/>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40414781"/>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37395183"/>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3454168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271017221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306354236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36200607"/>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3146639749"/>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357782880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54136956"/>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1124456540"/>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281595263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dirty="0"/>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360938567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4046634664"/>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dirty="0"/>
          </a:p>
        </p:txBody>
      </p:sp>
    </p:spTree>
    <p:extLst>
      <p:ext uri="{BB962C8B-B14F-4D97-AF65-F5344CB8AC3E}">
        <p14:creationId xmlns:p14="http://schemas.microsoft.com/office/powerpoint/2010/main" val="1306343040"/>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58107941"/>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49575729"/>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70788318"/>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8228239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09883498"/>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2434097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95785187"/>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94412119"/>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96618296"/>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76094096"/>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8052105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1565356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33351500"/>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5958467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56410700"/>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145688019"/>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95667487"/>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9375392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1545323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0369431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8766501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82637386"/>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7102161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739609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8505632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3243517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02950421"/>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3494008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7841630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3453480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3939592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05548567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3777136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5472790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5261810"/>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11901035"/>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59598770"/>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0122946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7694567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096392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dirty="0">
              <a:cs typeface="Helvetica"/>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dirty="0">
              <a:cs typeface="Helvetica"/>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46371844"/>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350" indent="0" algn="ctr">
              <a:buNone/>
              <a:defRPr>
                <a:solidFill>
                  <a:schemeClr val="tx1">
                    <a:tint val="75000"/>
                  </a:schemeClr>
                </a:solidFill>
              </a:defRPr>
            </a:lvl2pPr>
            <a:lvl3pPr marL="912803" indent="0" algn="ctr">
              <a:buNone/>
              <a:defRPr>
                <a:solidFill>
                  <a:schemeClr val="tx1">
                    <a:tint val="75000"/>
                  </a:schemeClr>
                </a:solidFill>
              </a:defRPr>
            </a:lvl3pPr>
            <a:lvl4pPr marL="1369186" indent="0" algn="ctr">
              <a:buNone/>
              <a:defRPr>
                <a:solidFill>
                  <a:schemeClr val="tx1">
                    <a:tint val="75000"/>
                  </a:schemeClr>
                </a:solidFill>
              </a:defRPr>
            </a:lvl4pPr>
            <a:lvl5pPr marL="1825604" indent="0" algn="ctr">
              <a:buNone/>
              <a:defRPr>
                <a:solidFill>
                  <a:schemeClr val="tx1">
                    <a:tint val="75000"/>
                  </a:schemeClr>
                </a:solidFill>
              </a:defRPr>
            </a:lvl5pPr>
            <a:lvl6pPr marL="2281953" indent="0" algn="ctr">
              <a:buNone/>
              <a:defRPr>
                <a:solidFill>
                  <a:schemeClr val="tx1">
                    <a:tint val="75000"/>
                  </a:schemeClr>
                </a:solidFill>
              </a:defRPr>
            </a:lvl6pPr>
            <a:lvl7pPr marL="2738303" indent="0" algn="ctr">
              <a:buNone/>
              <a:defRPr>
                <a:solidFill>
                  <a:schemeClr val="tx1">
                    <a:tint val="75000"/>
                  </a:schemeClr>
                </a:solidFill>
              </a:defRPr>
            </a:lvl7pPr>
            <a:lvl8pPr marL="3194721" indent="0" algn="ctr">
              <a:buNone/>
              <a:defRPr>
                <a:solidFill>
                  <a:schemeClr val="tx1">
                    <a:tint val="75000"/>
                  </a:schemeClr>
                </a:solidFill>
              </a:defRPr>
            </a:lvl8pPr>
            <a:lvl9pPr marL="36511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81675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500697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8"/>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28013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2400" b="1"/>
            </a:lvl1pPr>
            <a:lvl2pPr marL="456350" indent="0">
              <a:buNone/>
              <a:defRPr sz="2025" b="1"/>
            </a:lvl2pPr>
            <a:lvl3pPr marL="912803" indent="0">
              <a:buNone/>
              <a:defRPr sz="1800" b="1"/>
            </a:lvl3pPr>
            <a:lvl4pPr marL="1369186" indent="0">
              <a:buNone/>
              <a:defRPr sz="1575" b="1"/>
            </a:lvl4pPr>
            <a:lvl5pPr marL="1825604" indent="0">
              <a:buNone/>
              <a:defRPr sz="1575" b="1"/>
            </a:lvl5pPr>
            <a:lvl6pPr marL="2281953" indent="0">
              <a:buNone/>
              <a:defRPr sz="1575" b="1"/>
            </a:lvl6pPr>
            <a:lvl7pPr marL="2738303" indent="0">
              <a:buNone/>
              <a:defRPr sz="1575" b="1"/>
            </a:lvl7pPr>
            <a:lvl8pPr marL="3194721" indent="0">
              <a:buNone/>
              <a:defRPr sz="1575" b="1"/>
            </a:lvl8pPr>
            <a:lvl9pPr marL="3651125"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05" y="1151338"/>
            <a:ext cx="4041775" cy="479822"/>
          </a:xfrm>
        </p:spPr>
        <p:txBody>
          <a:bodyPr anchor="b"/>
          <a:lstStyle>
            <a:lvl1pPr marL="0" indent="0">
              <a:buNone/>
              <a:defRPr sz="2400" b="1"/>
            </a:lvl1pPr>
            <a:lvl2pPr marL="456350" indent="0">
              <a:buNone/>
              <a:defRPr sz="2025" b="1"/>
            </a:lvl2pPr>
            <a:lvl3pPr marL="912803" indent="0">
              <a:buNone/>
              <a:defRPr sz="1800" b="1"/>
            </a:lvl3pPr>
            <a:lvl4pPr marL="1369186" indent="0">
              <a:buNone/>
              <a:defRPr sz="1575" b="1"/>
            </a:lvl4pPr>
            <a:lvl5pPr marL="1825604" indent="0">
              <a:buNone/>
              <a:defRPr sz="1575" b="1"/>
            </a:lvl5pPr>
            <a:lvl6pPr marL="2281953" indent="0">
              <a:buNone/>
              <a:defRPr sz="1575" b="1"/>
            </a:lvl6pPr>
            <a:lvl7pPr marL="2738303" indent="0">
              <a:buNone/>
              <a:defRPr sz="1575" b="1"/>
            </a:lvl7pPr>
            <a:lvl8pPr marL="3194721" indent="0">
              <a:buNone/>
              <a:defRPr sz="1575" b="1"/>
            </a:lvl8pPr>
            <a:lvl9pPr marL="3651125"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105"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19146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46793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77098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90"/>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867"/>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25"/>
            </a:lvl1pPr>
            <a:lvl2pPr marL="456350" indent="0">
              <a:buNone/>
              <a:defRPr sz="1200"/>
            </a:lvl2pPr>
            <a:lvl3pPr marL="912803" indent="0">
              <a:buNone/>
              <a:defRPr sz="975"/>
            </a:lvl3pPr>
            <a:lvl4pPr marL="1369186" indent="0">
              <a:buNone/>
              <a:defRPr sz="900"/>
            </a:lvl4pPr>
            <a:lvl5pPr marL="1825604" indent="0">
              <a:buNone/>
              <a:defRPr sz="900"/>
            </a:lvl5pPr>
            <a:lvl6pPr marL="2281953" indent="0">
              <a:buNone/>
              <a:defRPr sz="900"/>
            </a:lvl6pPr>
            <a:lvl7pPr marL="2738303" indent="0">
              <a:buNone/>
              <a:defRPr sz="900"/>
            </a:lvl7pPr>
            <a:lvl8pPr marL="3194721" indent="0">
              <a:buNone/>
              <a:defRPr sz="900"/>
            </a:lvl8pPr>
            <a:lvl9pPr marL="36511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3672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6350" indent="0">
              <a:buNone/>
              <a:defRPr sz="2775"/>
            </a:lvl2pPr>
            <a:lvl3pPr marL="912803" indent="0">
              <a:buNone/>
              <a:defRPr sz="2400"/>
            </a:lvl3pPr>
            <a:lvl4pPr marL="1369186" indent="0">
              <a:buNone/>
              <a:defRPr sz="2025"/>
            </a:lvl4pPr>
            <a:lvl5pPr marL="1825604" indent="0">
              <a:buNone/>
              <a:defRPr sz="2025"/>
            </a:lvl5pPr>
            <a:lvl6pPr marL="2281953" indent="0">
              <a:buNone/>
              <a:defRPr sz="2025"/>
            </a:lvl6pPr>
            <a:lvl7pPr marL="2738303" indent="0">
              <a:buNone/>
              <a:defRPr sz="2025"/>
            </a:lvl7pPr>
            <a:lvl8pPr marL="3194721" indent="0">
              <a:buNone/>
              <a:defRPr sz="2025"/>
            </a:lvl8pPr>
            <a:lvl9pPr marL="3651125" indent="0">
              <a:buNone/>
              <a:defRPr sz="2025"/>
            </a:lvl9pPr>
          </a:lstStyle>
          <a:p>
            <a:endParaRPr lang="en-US" dirty="0"/>
          </a:p>
        </p:txBody>
      </p:sp>
      <p:sp>
        <p:nvSpPr>
          <p:cNvPr id="4" name="Text Placeholder 3"/>
          <p:cNvSpPr>
            <a:spLocks noGrp="1"/>
          </p:cNvSpPr>
          <p:nvPr>
            <p:ph type="body" sz="half" idx="2"/>
          </p:nvPr>
        </p:nvSpPr>
        <p:spPr>
          <a:xfrm>
            <a:off x="1792288" y="4025582"/>
            <a:ext cx="5486400" cy="603647"/>
          </a:xfrm>
        </p:spPr>
        <p:txBody>
          <a:bodyPr/>
          <a:lstStyle>
            <a:lvl1pPr marL="0" indent="0">
              <a:buNone/>
              <a:defRPr sz="1425"/>
            </a:lvl1pPr>
            <a:lvl2pPr marL="456350" indent="0">
              <a:buNone/>
              <a:defRPr sz="1200"/>
            </a:lvl2pPr>
            <a:lvl3pPr marL="912803" indent="0">
              <a:buNone/>
              <a:defRPr sz="975"/>
            </a:lvl3pPr>
            <a:lvl4pPr marL="1369186" indent="0">
              <a:buNone/>
              <a:defRPr sz="900"/>
            </a:lvl4pPr>
            <a:lvl5pPr marL="1825604" indent="0">
              <a:buNone/>
              <a:defRPr sz="900"/>
            </a:lvl5pPr>
            <a:lvl6pPr marL="2281953" indent="0">
              <a:buNone/>
              <a:defRPr sz="900"/>
            </a:lvl6pPr>
            <a:lvl7pPr marL="2738303" indent="0">
              <a:buNone/>
              <a:defRPr sz="900"/>
            </a:lvl7pPr>
            <a:lvl8pPr marL="3194721" indent="0">
              <a:buNone/>
              <a:defRPr sz="900"/>
            </a:lvl8pPr>
            <a:lvl9pPr marL="365112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73129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35554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6"/>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6"/>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83062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561"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4114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561"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298" tIns="45649" rIns="91298" bIns="45649" anchor="ctr"/>
          <a:lstStyle/>
          <a:p>
            <a:pPr algn="ctr" defTabSz="456350"/>
            <a:endParaRPr lang="en-US" sz="18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5000" y="4824115"/>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886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41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41039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65443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949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87083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53823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00950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2268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57194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8384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781655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10/5/2020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81894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76950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13083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9028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F387-E193-4917-997C-06033298C5B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E23039-CAC9-49C7-B759-BDFE7197A68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921EDC-938E-4737-B2D1-4247C2C36A47}"/>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5" name="Footer Placeholder 4">
            <a:extLst>
              <a:ext uri="{FF2B5EF4-FFF2-40B4-BE49-F238E27FC236}">
                <a16:creationId xmlns:a16="http://schemas.microsoft.com/office/drawing/2014/main" id="{7EAFEBC1-19A0-4E52-884A-C42F197A1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9C895-5C58-498F-BEC9-0880DBEC8709}"/>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559385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8D4-FEBC-49D4-BB55-2CE5D2A853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498E0-7C29-4F90-9D12-FA350FD9F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2BCF7-74A0-4920-B936-B8CE54FAC03C}"/>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5" name="Footer Placeholder 4">
            <a:extLst>
              <a:ext uri="{FF2B5EF4-FFF2-40B4-BE49-F238E27FC236}">
                <a16:creationId xmlns:a16="http://schemas.microsoft.com/office/drawing/2014/main" id="{0E959D4F-A4BD-4E60-B2D4-6AEC2172A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6AC2F-33EC-4F70-A7EB-D41892F63F90}"/>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7821234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7D14-E492-4562-A074-27C0277AAD8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706261E-E91A-462C-B3DC-C496560EAC0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AB972-1C76-4EF1-92F9-BEF958BF841E}"/>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5" name="Footer Placeholder 4">
            <a:extLst>
              <a:ext uri="{FF2B5EF4-FFF2-40B4-BE49-F238E27FC236}">
                <a16:creationId xmlns:a16="http://schemas.microsoft.com/office/drawing/2014/main" id="{BB07CDEB-A85A-442B-B90C-12393B06A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89364-6B8C-4193-9D0C-1715BC8247F8}"/>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15129844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D3EE-DACF-4BFA-94BD-FC920FE7CA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355D5-0C7F-497C-B507-B57B9424E01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BE0D39-22F7-4D8E-B0D1-E10008DF5BD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A65CB-285F-4FA1-9C56-641C570AD4B2}"/>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6" name="Footer Placeholder 5">
            <a:extLst>
              <a:ext uri="{FF2B5EF4-FFF2-40B4-BE49-F238E27FC236}">
                <a16:creationId xmlns:a16="http://schemas.microsoft.com/office/drawing/2014/main" id="{ED2BA9B0-F203-4C32-8215-5AB979DFF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FF2F7-2510-403E-AAFA-F26BF27D0763}"/>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28540406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F828-03FC-432A-99E1-246BE0AC7C0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F3641-647E-463F-AFF1-2946785C17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8FCA2-3432-40BF-AA3C-09533FADA22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3127C8-3391-451A-8F1F-D5AAC170928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CA8CC-C66A-4C1F-9038-BA6A8459BCD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C17AD-C7F8-4010-B998-0ED62722B1BB}"/>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8" name="Footer Placeholder 7">
            <a:extLst>
              <a:ext uri="{FF2B5EF4-FFF2-40B4-BE49-F238E27FC236}">
                <a16:creationId xmlns:a16="http://schemas.microsoft.com/office/drawing/2014/main" id="{744B70A9-616C-421B-B3B2-678439DE40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A1D18-2D1D-4D84-9C0E-11A638ACD292}"/>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2987237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2BB9-AAFE-47B4-B38F-910F49B89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FB4A83-D09E-4289-873E-FFD72E39C351}"/>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4" name="Footer Placeholder 3">
            <a:extLst>
              <a:ext uri="{FF2B5EF4-FFF2-40B4-BE49-F238E27FC236}">
                <a16:creationId xmlns:a16="http://schemas.microsoft.com/office/drawing/2014/main" id="{196FA590-79C2-4244-A541-152A198D8A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1789CB-5787-4498-AB28-DEA66E92D812}"/>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19730016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E93D8-D141-42A8-8050-9B58B068B017}"/>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3" name="Footer Placeholder 2">
            <a:extLst>
              <a:ext uri="{FF2B5EF4-FFF2-40B4-BE49-F238E27FC236}">
                <a16:creationId xmlns:a16="http://schemas.microsoft.com/office/drawing/2014/main" id="{9CAC7B2A-0E17-417E-A63B-F8EBB1BF12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1EAD65-0543-49A4-A216-D4996DDB5588}"/>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18810504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B01DA-B1A7-4DCB-BD84-2206957271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11466AA-7F4C-4598-841E-7B9D5324E3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24E862-7780-486C-984D-748389C8A67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8E7CAC5-DCE0-41E6-9B19-B024F4318A30}"/>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6" name="Footer Placeholder 5">
            <a:extLst>
              <a:ext uri="{FF2B5EF4-FFF2-40B4-BE49-F238E27FC236}">
                <a16:creationId xmlns:a16="http://schemas.microsoft.com/office/drawing/2014/main" id="{51A73AA3-030D-4369-8D1B-A657ABB6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A984-09AB-4737-8C1D-0FB71EA7B324}"/>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31442118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1A8C-2CD9-447B-8FFC-E1B17D9189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8918BB5-6F0C-4341-8A2C-A8CA1AFC54D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FFD5399-E883-4159-A4A4-991C19C2E2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24080A-DE39-4803-A608-5371F0410F05}"/>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6" name="Footer Placeholder 5">
            <a:extLst>
              <a:ext uri="{FF2B5EF4-FFF2-40B4-BE49-F238E27FC236}">
                <a16:creationId xmlns:a16="http://schemas.microsoft.com/office/drawing/2014/main" id="{4455985D-23DA-450E-AEB2-7C29EF29C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D48F4-AA79-48EC-97E3-16866D03A049}"/>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20367456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65B0-5A21-409E-BF28-3FE44D54D5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A139C-E9E0-45BB-9202-43942FB2C0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D2EFA-8EE3-465C-86AD-47365999C16C}"/>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5" name="Footer Placeholder 4">
            <a:extLst>
              <a:ext uri="{FF2B5EF4-FFF2-40B4-BE49-F238E27FC236}">
                <a16:creationId xmlns:a16="http://schemas.microsoft.com/office/drawing/2014/main" id="{523D151D-3174-44CD-85C0-E80A1966A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DA7A5-F28F-4282-ADF1-8C0FD8C37604}"/>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5328271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E32DA-8ED3-49A0-98E9-EBA6FB225B3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86CA9E-998B-46DD-A256-4E21EC2F721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B8E7A-784D-41A1-84E7-7C43FF15147E}"/>
              </a:ext>
            </a:extLst>
          </p:cNvPr>
          <p:cNvSpPr>
            <a:spLocks noGrp="1"/>
          </p:cNvSpPr>
          <p:nvPr>
            <p:ph type="dt" sz="half" idx="10"/>
          </p:nvPr>
        </p:nvSpPr>
        <p:spPr/>
        <p:txBody>
          <a:bodyPr/>
          <a:lstStyle/>
          <a:p>
            <a:fld id="{40E69BCA-95D1-4714-8D7D-23434CE7BC41}" type="datetimeFigureOut">
              <a:rPr lang="en-US" smtClean="0"/>
              <a:t>10/5/2020</a:t>
            </a:fld>
            <a:endParaRPr lang="en-US"/>
          </a:p>
        </p:txBody>
      </p:sp>
      <p:sp>
        <p:nvSpPr>
          <p:cNvPr id="5" name="Footer Placeholder 4">
            <a:extLst>
              <a:ext uri="{FF2B5EF4-FFF2-40B4-BE49-F238E27FC236}">
                <a16:creationId xmlns:a16="http://schemas.microsoft.com/office/drawing/2014/main" id="{019EA8A0-03B4-447F-91BE-46AF26CA6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3C385-14D3-48EC-A66A-D6FFDC03CEAA}"/>
              </a:ext>
            </a:extLst>
          </p:cNvPr>
          <p:cNvSpPr>
            <a:spLocks noGrp="1"/>
          </p:cNvSpPr>
          <p:nvPr>
            <p:ph type="sldNum" sz="quarter" idx="12"/>
          </p:nvPr>
        </p:nvSpPr>
        <p:spPr/>
        <p:txBody>
          <a:bodyPr/>
          <a:lstStyle/>
          <a:p>
            <a:fld id="{197A7170-B3BE-4CEE-8DB3-711A1A6F5069}" type="slidenum">
              <a:rPr lang="en-US" smtClean="0"/>
              <a:t>‹#›</a:t>
            </a:fld>
            <a:endParaRPr lang="en-US"/>
          </a:p>
        </p:txBody>
      </p:sp>
    </p:spTree>
    <p:extLst>
      <p:ext uri="{BB962C8B-B14F-4D97-AF65-F5344CB8AC3E}">
        <p14:creationId xmlns:p14="http://schemas.microsoft.com/office/powerpoint/2010/main" val="12330899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29765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334659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571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6123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8879583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646143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1339441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608118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482794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5957369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10/5/2020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160712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12708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489600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75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19222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82372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56944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57747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186364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19300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00342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09961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1102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48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53982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27" cy="2052635"/>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720"/>
            </a:lvl1pPr>
            <a:lvl2pPr lvl="1" algn="ctr">
              <a:spcBef>
                <a:spcPts val="0"/>
              </a:spcBef>
              <a:spcAft>
                <a:spcPts val="0"/>
              </a:spcAft>
              <a:buSzPts val="5200"/>
              <a:buNone/>
              <a:defRPr sz="4720"/>
            </a:lvl2pPr>
            <a:lvl3pPr lvl="2" algn="ctr">
              <a:spcBef>
                <a:spcPts val="0"/>
              </a:spcBef>
              <a:spcAft>
                <a:spcPts val="0"/>
              </a:spcAft>
              <a:buSzPts val="5200"/>
              <a:buNone/>
              <a:defRPr sz="4720"/>
            </a:lvl3pPr>
            <a:lvl4pPr lvl="3" algn="ctr">
              <a:spcBef>
                <a:spcPts val="0"/>
              </a:spcBef>
              <a:spcAft>
                <a:spcPts val="0"/>
              </a:spcAft>
              <a:buSzPts val="5200"/>
              <a:buNone/>
              <a:defRPr sz="4720"/>
            </a:lvl4pPr>
            <a:lvl5pPr lvl="4" algn="ctr">
              <a:spcBef>
                <a:spcPts val="0"/>
              </a:spcBef>
              <a:spcAft>
                <a:spcPts val="0"/>
              </a:spcAft>
              <a:buSzPts val="5200"/>
              <a:buNone/>
              <a:defRPr sz="4720"/>
            </a:lvl5pPr>
            <a:lvl6pPr lvl="5" algn="ctr">
              <a:spcBef>
                <a:spcPts val="0"/>
              </a:spcBef>
              <a:spcAft>
                <a:spcPts val="0"/>
              </a:spcAft>
              <a:buSzPts val="5200"/>
              <a:buNone/>
              <a:defRPr sz="4720"/>
            </a:lvl6pPr>
            <a:lvl7pPr lvl="6" algn="ctr">
              <a:spcBef>
                <a:spcPts val="0"/>
              </a:spcBef>
              <a:spcAft>
                <a:spcPts val="0"/>
              </a:spcAft>
              <a:buSzPts val="5200"/>
              <a:buNone/>
              <a:defRPr sz="4720"/>
            </a:lvl7pPr>
            <a:lvl8pPr lvl="7" algn="ctr">
              <a:spcBef>
                <a:spcPts val="0"/>
              </a:spcBef>
              <a:spcAft>
                <a:spcPts val="0"/>
              </a:spcAft>
              <a:buSzPts val="5200"/>
              <a:buNone/>
              <a:defRPr sz="4720"/>
            </a:lvl8pPr>
            <a:lvl9pPr lvl="8" algn="ctr">
              <a:spcBef>
                <a:spcPts val="0"/>
              </a:spcBef>
              <a:spcAft>
                <a:spcPts val="0"/>
              </a:spcAft>
              <a:buSzPts val="5200"/>
              <a:buNone/>
              <a:defRPr sz="4720"/>
            </a:lvl9pPr>
          </a:lstStyle>
          <a:p>
            <a:endParaRPr/>
          </a:p>
        </p:txBody>
      </p:sp>
      <p:sp>
        <p:nvSpPr>
          <p:cNvPr id="11" name="Google Shape;11;p2"/>
          <p:cNvSpPr txBox="1">
            <a:spLocks noGrp="1"/>
          </p:cNvSpPr>
          <p:nvPr>
            <p:ph type="subTitle" idx="1"/>
          </p:nvPr>
        </p:nvSpPr>
        <p:spPr>
          <a:xfrm>
            <a:off x="311700" y="2834125"/>
            <a:ext cx="8520627" cy="79257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541"/>
            </a:lvl1pPr>
            <a:lvl2pPr lvl="1" algn="ctr">
              <a:lnSpc>
                <a:spcPct val="100000"/>
              </a:lnSpc>
              <a:spcBef>
                <a:spcPts val="0"/>
              </a:spcBef>
              <a:spcAft>
                <a:spcPts val="0"/>
              </a:spcAft>
              <a:buSzPts val="2800"/>
              <a:buNone/>
              <a:defRPr sz="2541"/>
            </a:lvl2pPr>
            <a:lvl3pPr lvl="2" algn="ctr">
              <a:lnSpc>
                <a:spcPct val="100000"/>
              </a:lnSpc>
              <a:spcBef>
                <a:spcPts val="0"/>
              </a:spcBef>
              <a:spcAft>
                <a:spcPts val="0"/>
              </a:spcAft>
              <a:buSzPts val="2800"/>
              <a:buNone/>
              <a:defRPr sz="2541"/>
            </a:lvl3pPr>
            <a:lvl4pPr lvl="3" algn="ctr">
              <a:lnSpc>
                <a:spcPct val="100000"/>
              </a:lnSpc>
              <a:spcBef>
                <a:spcPts val="0"/>
              </a:spcBef>
              <a:spcAft>
                <a:spcPts val="0"/>
              </a:spcAft>
              <a:buSzPts val="2800"/>
              <a:buNone/>
              <a:defRPr sz="2541"/>
            </a:lvl4pPr>
            <a:lvl5pPr lvl="4" algn="ctr">
              <a:lnSpc>
                <a:spcPct val="100000"/>
              </a:lnSpc>
              <a:spcBef>
                <a:spcPts val="0"/>
              </a:spcBef>
              <a:spcAft>
                <a:spcPts val="0"/>
              </a:spcAft>
              <a:buSzPts val="2800"/>
              <a:buNone/>
              <a:defRPr sz="2541"/>
            </a:lvl5pPr>
            <a:lvl6pPr lvl="5" algn="ctr">
              <a:lnSpc>
                <a:spcPct val="100000"/>
              </a:lnSpc>
              <a:spcBef>
                <a:spcPts val="0"/>
              </a:spcBef>
              <a:spcAft>
                <a:spcPts val="0"/>
              </a:spcAft>
              <a:buSzPts val="2800"/>
              <a:buNone/>
              <a:defRPr sz="2541"/>
            </a:lvl6pPr>
            <a:lvl7pPr lvl="6" algn="ctr">
              <a:lnSpc>
                <a:spcPct val="100000"/>
              </a:lnSpc>
              <a:spcBef>
                <a:spcPts val="0"/>
              </a:spcBef>
              <a:spcAft>
                <a:spcPts val="0"/>
              </a:spcAft>
              <a:buSzPts val="2800"/>
              <a:buNone/>
              <a:defRPr sz="2541"/>
            </a:lvl7pPr>
            <a:lvl8pPr lvl="7" algn="ctr">
              <a:lnSpc>
                <a:spcPct val="100000"/>
              </a:lnSpc>
              <a:spcBef>
                <a:spcPts val="0"/>
              </a:spcBef>
              <a:spcAft>
                <a:spcPts val="0"/>
              </a:spcAft>
              <a:buSzPts val="2800"/>
              <a:buNone/>
              <a:defRPr sz="2541"/>
            </a:lvl8pPr>
            <a:lvl9pPr lvl="8" algn="ctr">
              <a:lnSpc>
                <a:spcPct val="100000"/>
              </a:lnSpc>
              <a:spcBef>
                <a:spcPts val="0"/>
              </a:spcBef>
              <a:spcAft>
                <a:spcPts val="0"/>
              </a:spcAft>
              <a:buSzPts val="2800"/>
              <a:buNone/>
              <a:defRPr sz="2541"/>
            </a:lvl9pPr>
          </a:lstStyle>
          <a:p>
            <a:endParaRPr/>
          </a:p>
        </p:txBody>
      </p:sp>
      <p:sp>
        <p:nvSpPr>
          <p:cNvPr id="12" name="Google Shape;12;p2"/>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00064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27" cy="841856"/>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267"/>
            </a:lvl1pPr>
            <a:lvl2pPr lvl="1" algn="ctr">
              <a:spcBef>
                <a:spcPts val="0"/>
              </a:spcBef>
              <a:spcAft>
                <a:spcPts val="0"/>
              </a:spcAft>
              <a:buSzPts val="3600"/>
              <a:buNone/>
              <a:defRPr sz="3267"/>
            </a:lvl2pPr>
            <a:lvl3pPr lvl="2" algn="ctr">
              <a:spcBef>
                <a:spcPts val="0"/>
              </a:spcBef>
              <a:spcAft>
                <a:spcPts val="0"/>
              </a:spcAft>
              <a:buSzPts val="3600"/>
              <a:buNone/>
              <a:defRPr sz="3267"/>
            </a:lvl3pPr>
            <a:lvl4pPr lvl="3" algn="ctr">
              <a:spcBef>
                <a:spcPts val="0"/>
              </a:spcBef>
              <a:spcAft>
                <a:spcPts val="0"/>
              </a:spcAft>
              <a:buSzPts val="3600"/>
              <a:buNone/>
              <a:defRPr sz="3267"/>
            </a:lvl4pPr>
            <a:lvl5pPr lvl="4" algn="ctr">
              <a:spcBef>
                <a:spcPts val="0"/>
              </a:spcBef>
              <a:spcAft>
                <a:spcPts val="0"/>
              </a:spcAft>
              <a:buSzPts val="3600"/>
              <a:buNone/>
              <a:defRPr sz="3267"/>
            </a:lvl5pPr>
            <a:lvl6pPr lvl="5" algn="ctr">
              <a:spcBef>
                <a:spcPts val="0"/>
              </a:spcBef>
              <a:spcAft>
                <a:spcPts val="0"/>
              </a:spcAft>
              <a:buSzPts val="3600"/>
              <a:buNone/>
              <a:defRPr sz="3267"/>
            </a:lvl6pPr>
            <a:lvl7pPr lvl="6" algn="ctr">
              <a:spcBef>
                <a:spcPts val="0"/>
              </a:spcBef>
              <a:spcAft>
                <a:spcPts val="0"/>
              </a:spcAft>
              <a:buSzPts val="3600"/>
              <a:buNone/>
              <a:defRPr sz="3267"/>
            </a:lvl7pPr>
            <a:lvl8pPr lvl="7" algn="ctr">
              <a:spcBef>
                <a:spcPts val="0"/>
              </a:spcBef>
              <a:spcAft>
                <a:spcPts val="0"/>
              </a:spcAft>
              <a:buSzPts val="3600"/>
              <a:buNone/>
              <a:defRPr sz="3267"/>
            </a:lvl8pPr>
            <a:lvl9pPr lvl="8" algn="ctr">
              <a:spcBef>
                <a:spcPts val="0"/>
              </a:spcBef>
              <a:spcAft>
                <a:spcPts val="0"/>
              </a:spcAft>
              <a:buSzPts val="3600"/>
              <a:buNone/>
              <a:defRPr sz="3267"/>
            </a:lvl9pPr>
          </a:lstStyle>
          <a:p>
            <a:endParaRPr/>
          </a:p>
        </p:txBody>
      </p:sp>
      <p:sp>
        <p:nvSpPr>
          <p:cNvPr id="15" name="Google Shape;15;p3"/>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629147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27" cy="57258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6"/>
            <a:ext cx="8520627" cy="3416430"/>
          </a:xfrm>
          <a:prstGeom prst="rect">
            <a:avLst/>
          </a:prstGeom>
        </p:spPr>
        <p:txBody>
          <a:bodyPr spcFirstLastPara="1" wrap="square" lIns="91425" tIns="91425" rIns="91425" bIns="91425" anchor="t" anchorCtr="0">
            <a:noAutofit/>
          </a:bodyPr>
          <a:lstStyle>
            <a:lvl1pPr marL="414944" lvl="0" indent="-311207">
              <a:spcBef>
                <a:spcPts val="0"/>
              </a:spcBef>
              <a:spcAft>
                <a:spcPts val="0"/>
              </a:spcAft>
              <a:buSzPts val="1800"/>
              <a:buChar char="●"/>
              <a:defRPr/>
            </a:lvl1pPr>
            <a:lvl2pPr marL="829886" lvl="1" indent="-288155">
              <a:spcBef>
                <a:spcPts val="1452"/>
              </a:spcBef>
              <a:spcAft>
                <a:spcPts val="0"/>
              </a:spcAft>
              <a:buSzPts val="1400"/>
              <a:buChar char="○"/>
              <a:defRPr/>
            </a:lvl2pPr>
            <a:lvl3pPr marL="1244830" lvl="2" indent="-288155">
              <a:spcBef>
                <a:spcPts val="1452"/>
              </a:spcBef>
              <a:spcAft>
                <a:spcPts val="0"/>
              </a:spcAft>
              <a:buSzPts val="1400"/>
              <a:buChar char="■"/>
              <a:defRPr/>
            </a:lvl3pPr>
            <a:lvl4pPr marL="1659773" lvl="3" indent="-288155">
              <a:spcBef>
                <a:spcPts val="1452"/>
              </a:spcBef>
              <a:spcAft>
                <a:spcPts val="0"/>
              </a:spcAft>
              <a:buSzPts val="1400"/>
              <a:buChar char="●"/>
              <a:defRPr/>
            </a:lvl4pPr>
            <a:lvl5pPr marL="2074717" lvl="4" indent="-288155">
              <a:spcBef>
                <a:spcPts val="1452"/>
              </a:spcBef>
              <a:spcAft>
                <a:spcPts val="0"/>
              </a:spcAft>
              <a:buSzPts val="1400"/>
              <a:buChar char="○"/>
              <a:defRPr/>
            </a:lvl5pPr>
            <a:lvl6pPr marL="2489660" lvl="5" indent="-288155">
              <a:spcBef>
                <a:spcPts val="1452"/>
              </a:spcBef>
              <a:spcAft>
                <a:spcPts val="0"/>
              </a:spcAft>
              <a:buSzPts val="1400"/>
              <a:buChar char="■"/>
              <a:defRPr/>
            </a:lvl6pPr>
            <a:lvl7pPr marL="2904603" lvl="6" indent="-288155">
              <a:spcBef>
                <a:spcPts val="1452"/>
              </a:spcBef>
              <a:spcAft>
                <a:spcPts val="0"/>
              </a:spcAft>
              <a:buSzPts val="1400"/>
              <a:buChar char="●"/>
              <a:defRPr/>
            </a:lvl7pPr>
            <a:lvl8pPr marL="3319547" lvl="7" indent="-288155">
              <a:spcBef>
                <a:spcPts val="1452"/>
              </a:spcBef>
              <a:spcAft>
                <a:spcPts val="0"/>
              </a:spcAft>
              <a:buSzPts val="1400"/>
              <a:buChar char="○"/>
              <a:defRPr/>
            </a:lvl8pPr>
            <a:lvl9pPr marL="3734489" lvl="8" indent="-288155">
              <a:spcBef>
                <a:spcPts val="1452"/>
              </a:spcBef>
              <a:spcAft>
                <a:spcPts val="1452"/>
              </a:spcAft>
              <a:buSzPts val="1400"/>
              <a:buChar char="■"/>
              <a:defRPr/>
            </a:lvl9pPr>
          </a:lstStyle>
          <a:p>
            <a:endParaRPr/>
          </a:p>
        </p:txBody>
      </p:sp>
      <p:sp>
        <p:nvSpPr>
          <p:cNvPr id="19" name="Google Shape;19;p4"/>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367616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27" cy="57258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152476"/>
            <a:ext cx="3999848" cy="3416430"/>
          </a:xfrm>
          <a:prstGeom prst="rect">
            <a:avLst/>
          </a:prstGeom>
        </p:spPr>
        <p:txBody>
          <a:bodyPr spcFirstLastPara="1" wrap="square" lIns="91425" tIns="91425" rIns="91425" bIns="91425" anchor="t" anchorCtr="0">
            <a:noAutofit/>
          </a:bodyPr>
          <a:lstStyle>
            <a:lvl1pPr marL="414944" lvl="0" indent="-288155">
              <a:spcBef>
                <a:spcPts val="0"/>
              </a:spcBef>
              <a:spcAft>
                <a:spcPts val="0"/>
              </a:spcAft>
              <a:buSzPts val="1400"/>
              <a:buChar char="●"/>
              <a:defRPr sz="1271"/>
            </a:lvl1pPr>
            <a:lvl2pPr marL="829886" lvl="1" indent="-276629">
              <a:spcBef>
                <a:spcPts val="1452"/>
              </a:spcBef>
              <a:spcAft>
                <a:spcPts val="0"/>
              </a:spcAft>
              <a:buSzPts val="1200"/>
              <a:buChar char="○"/>
              <a:defRPr sz="1089"/>
            </a:lvl2pPr>
            <a:lvl3pPr marL="1244830" lvl="2" indent="-276629">
              <a:spcBef>
                <a:spcPts val="1452"/>
              </a:spcBef>
              <a:spcAft>
                <a:spcPts val="0"/>
              </a:spcAft>
              <a:buSzPts val="1200"/>
              <a:buChar char="■"/>
              <a:defRPr sz="1089"/>
            </a:lvl3pPr>
            <a:lvl4pPr marL="1659773" lvl="3" indent="-276629">
              <a:spcBef>
                <a:spcPts val="1452"/>
              </a:spcBef>
              <a:spcAft>
                <a:spcPts val="0"/>
              </a:spcAft>
              <a:buSzPts val="1200"/>
              <a:buChar char="●"/>
              <a:defRPr sz="1089"/>
            </a:lvl4pPr>
            <a:lvl5pPr marL="2074717" lvl="4" indent="-276629">
              <a:spcBef>
                <a:spcPts val="1452"/>
              </a:spcBef>
              <a:spcAft>
                <a:spcPts val="0"/>
              </a:spcAft>
              <a:buSzPts val="1200"/>
              <a:buChar char="○"/>
              <a:defRPr sz="1089"/>
            </a:lvl5pPr>
            <a:lvl6pPr marL="2489660" lvl="5" indent="-276629">
              <a:spcBef>
                <a:spcPts val="1452"/>
              </a:spcBef>
              <a:spcAft>
                <a:spcPts val="0"/>
              </a:spcAft>
              <a:buSzPts val="1200"/>
              <a:buChar char="■"/>
              <a:defRPr sz="1089"/>
            </a:lvl6pPr>
            <a:lvl7pPr marL="2904603" lvl="6" indent="-276629">
              <a:spcBef>
                <a:spcPts val="1452"/>
              </a:spcBef>
              <a:spcAft>
                <a:spcPts val="0"/>
              </a:spcAft>
              <a:buSzPts val="1200"/>
              <a:buChar char="●"/>
              <a:defRPr sz="1089"/>
            </a:lvl7pPr>
            <a:lvl8pPr marL="3319547" lvl="7" indent="-276629">
              <a:spcBef>
                <a:spcPts val="1452"/>
              </a:spcBef>
              <a:spcAft>
                <a:spcPts val="0"/>
              </a:spcAft>
              <a:buSzPts val="1200"/>
              <a:buChar char="○"/>
              <a:defRPr sz="1089"/>
            </a:lvl8pPr>
            <a:lvl9pPr marL="3734489" lvl="8" indent="-276629">
              <a:spcBef>
                <a:spcPts val="1452"/>
              </a:spcBef>
              <a:spcAft>
                <a:spcPts val="1452"/>
              </a:spcAft>
              <a:buSzPts val="1200"/>
              <a:buChar char="■"/>
              <a:defRPr sz="1089"/>
            </a:lvl9pPr>
          </a:lstStyle>
          <a:p>
            <a:endParaRPr/>
          </a:p>
        </p:txBody>
      </p:sp>
      <p:sp>
        <p:nvSpPr>
          <p:cNvPr id="23" name="Google Shape;23;p5"/>
          <p:cNvSpPr txBox="1">
            <a:spLocks noGrp="1"/>
          </p:cNvSpPr>
          <p:nvPr>
            <p:ph type="body" idx="2"/>
          </p:nvPr>
        </p:nvSpPr>
        <p:spPr>
          <a:xfrm>
            <a:off x="4832401" y="1152476"/>
            <a:ext cx="3999848" cy="3416430"/>
          </a:xfrm>
          <a:prstGeom prst="rect">
            <a:avLst/>
          </a:prstGeom>
        </p:spPr>
        <p:txBody>
          <a:bodyPr spcFirstLastPara="1" wrap="square" lIns="91425" tIns="91425" rIns="91425" bIns="91425" anchor="t" anchorCtr="0">
            <a:noAutofit/>
          </a:bodyPr>
          <a:lstStyle>
            <a:lvl1pPr marL="414944" lvl="0" indent="-288155">
              <a:spcBef>
                <a:spcPts val="0"/>
              </a:spcBef>
              <a:spcAft>
                <a:spcPts val="0"/>
              </a:spcAft>
              <a:buSzPts val="1400"/>
              <a:buChar char="●"/>
              <a:defRPr sz="1271"/>
            </a:lvl1pPr>
            <a:lvl2pPr marL="829886" lvl="1" indent="-276629">
              <a:spcBef>
                <a:spcPts val="1452"/>
              </a:spcBef>
              <a:spcAft>
                <a:spcPts val="0"/>
              </a:spcAft>
              <a:buSzPts val="1200"/>
              <a:buChar char="○"/>
              <a:defRPr sz="1089"/>
            </a:lvl2pPr>
            <a:lvl3pPr marL="1244830" lvl="2" indent="-276629">
              <a:spcBef>
                <a:spcPts val="1452"/>
              </a:spcBef>
              <a:spcAft>
                <a:spcPts val="0"/>
              </a:spcAft>
              <a:buSzPts val="1200"/>
              <a:buChar char="■"/>
              <a:defRPr sz="1089"/>
            </a:lvl3pPr>
            <a:lvl4pPr marL="1659773" lvl="3" indent="-276629">
              <a:spcBef>
                <a:spcPts val="1452"/>
              </a:spcBef>
              <a:spcAft>
                <a:spcPts val="0"/>
              </a:spcAft>
              <a:buSzPts val="1200"/>
              <a:buChar char="●"/>
              <a:defRPr sz="1089"/>
            </a:lvl4pPr>
            <a:lvl5pPr marL="2074717" lvl="4" indent="-276629">
              <a:spcBef>
                <a:spcPts val="1452"/>
              </a:spcBef>
              <a:spcAft>
                <a:spcPts val="0"/>
              </a:spcAft>
              <a:buSzPts val="1200"/>
              <a:buChar char="○"/>
              <a:defRPr sz="1089"/>
            </a:lvl5pPr>
            <a:lvl6pPr marL="2489660" lvl="5" indent="-276629">
              <a:spcBef>
                <a:spcPts val="1452"/>
              </a:spcBef>
              <a:spcAft>
                <a:spcPts val="0"/>
              </a:spcAft>
              <a:buSzPts val="1200"/>
              <a:buChar char="■"/>
              <a:defRPr sz="1089"/>
            </a:lvl6pPr>
            <a:lvl7pPr marL="2904603" lvl="6" indent="-276629">
              <a:spcBef>
                <a:spcPts val="1452"/>
              </a:spcBef>
              <a:spcAft>
                <a:spcPts val="0"/>
              </a:spcAft>
              <a:buSzPts val="1200"/>
              <a:buChar char="●"/>
              <a:defRPr sz="1089"/>
            </a:lvl7pPr>
            <a:lvl8pPr marL="3319547" lvl="7" indent="-276629">
              <a:spcBef>
                <a:spcPts val="1452"/>
              </a:spcBef>
              <a:spcAft>
                <a:spcPts val="0"/>
              </a:spcAft>
              <a:buSzPts val="1200"/>
              <a:buChar char="○"/>
              <a:defRPr sz="1089"/>
            </a:lvl8pPr>
            <a:lvl9pPr marL="3734489" lvl="8" indent="-276629">
              <a:spcBef>
                <a:spcPts val="1452"/>
              </a:spcBef>
              <a:spcAft>
                <a:spcPts val="1452"/>
              </a:spcAft>
              <a:buSzPts val="1200"/>
              <a:buChar char="■"/>
              <a:defRPr sz="1089"/>
            </a:lvl9pPr>
          </a:lstStyle>
          <a:p>
            <a:endParaRPr/>
          </a:p>
        </p:txBody>
      </p:sp>
      <p:sp>
        <p:nvSpPr>
          <p:cNvPr id="24" name="Google Shape;24;p5"/>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881862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27" cy="572582"/>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06782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171" cy="755819"/>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178"/>
            </a:lvl1pPr>
            <a:lvl2pPr lvl="1">
              <a:spcBef>
                <a:spcPts val="0"/>
              </a:spcBef>
              <a:spcAft>
                <a:spcPts val="0"/>
              </a:spcAft>
              <a:buSzPts val="2400"/>
              <a:buNone/>
              <a:defRPr sz="2178"/>
            </a:lvl2pPr>
            <a:lvl3pPr lvl="2">
              <a:spcBef>
                <a:spcPts val="0"/>
              </a:spcBef>
              <a:spcAft>
                <a:spcPts val="0"/>
              </a:spcAft>
              <a:buSzPts val="2400"/>
              <a:buNone/>
              <a:defRPr sz="2178"/>
            </a:lvl3pPr>
            <a:lvl4pPr lvl="3">
              <a:spcBef>
                <a:spcPts val="0"/>
              </a:spcBef>
              <a:spcAft>
                <a:spcPts val="0"/>
              </a:spcAft>
              <a:buSzPts val="2400"/>
              <a:buNone/>
              <a:defRPr sz="2178"/>
            </a:lvl4pPr>
            <a:lvl5pPr lvl="4">
              <a:spcBef>
                <a:spcPts val="0"/>
              </a:spcBef>
              <a:spcAft>
                <a:spcPts val="0"/>
              </a:spcAft>
              <a:buSzPts val="2400"/>
              <a:buNone/>
              <a:defRPr sz="2178"/>
            </a:lvl5pPr>
            <a:lvl6pPr lvl="5">
              <a:spcBef>
                <a:spcPts val="0"/>
              </a:spcBef>
              <a:spcAft>
                <a:spcPts val="0"/>
              </a:spcAft>
              <a:buSzPts val="2400"/>
              <a:buNone/>
              <a:defRPr sz="2178"/>
            </a:lvl6pPr>
            <a:lvl7pPr lvl="6">
              <a:spcBef>
                <a:spcPts val="0"/>
              </a:spcBef>
              <a:spcAft>
                <a:spcPts val="0"/>
              </a:spcAft>
              <a:buSzPts val="2400"/>
              <a:buNone/>
              <a:defRPr sz="2178"/>
            </a:lvl7pPr>
            <a:lvl8pPr lvl="7">
              <a:spcBef>
                <a:spcPts val="0"/>
              </a:spcBef>
              <a:spcAft>
                <a:spcPts val="0"/>
              </a:spcAft>
              <a:buSzPts val="2400"/>
              <a:buNone/>
              <a:defRPr sz="2178"/>
            </a:lvl8pPr>
            <a:lvl9pPr lvl="8">
              <a:spcBef>
                <a:spcPts val="0"/>
              </a:spcBef>
              <a:spcAft>
                <a:spcPts val="0"/>
              </a:spcAft>
              <a:buSzPts val="2400"/>
              <a:buNone/>
              <a:defRPr sz="2178"/>
            </a:lvl9pPr>
          </a:lstStyle>
          <a:p>
            <a:endParaRPr/>
          </a:p>
        </p:txBody>
      </p:sp>
      <p:sp>
        <p:nvSpPr>
          <p:cNvPr id="30" name="Google Shape;30;p7"/>
          <p:cNvSpPr txBox="1">
            <a:spLocks noGrp="1"/>
          </p:cNvSpPr>
          <p:nvPr>
            <p:ph type="body" idx="1"/>
          </p:nvPr>
        </p:nvSpPr>
        <p:spPr>
          <a:xfrm>
            <a:off x="311700" y="1389600"/>
            <a:ext cx="2808171" cy="3179284"/>
          </a:xfrm>
          <a:prstGeom prst="rect">
            <a:avLst/>
          </a:prstGeom>
        </p:spPr>
        <p:txBody>
          <a:bodyPr spcFirstLastPara="1" wrap="square" lIns="91425" tIns="91425" rIns="91425" bIns="91425" anchor="t" anchorCtr="0">
            <a:noAutofit/>
          </a:bodyPr>
          <a:lstStyle>
            <a:lvl1pPr marL="414944" lvl="0" indent="-276629">
              <a:spcBef>
                <a:spcPts val="0"/>
              </a:spcBef>
              <a:spcAft>
                <a:spcPts val="0"/>
              </a:spcAft>
              <a:buSzPts val="1200"/>
              <a:buChar char="●"/>
              <a:defRPr sz="1089"/>
            </a:lvl1pPr>
            <a:lvl2pPr marL="829886" lvl="1" indent="-276629">
              <a:spcBef>
                <a:spcPts val="1452"/>
              </a:spcBef>
              <a:spcAft>
                <a:spcPts val="0"/>
              </a:spcAft>
              <a:buSzPts val="1200"/>
              <a:buChar char="○"/>
              <a:defRPr sz="1089"/>
            </a:lvl2pPr>
            <a:lvl3pPr marL="1244830" lvl="2" indent="-276629">
              <a:spcBef>
                <a:spcPts val="1452"/>
              </a:spcBef>
              <a:spcAft>
                <a:spcPts val="0"/>
              </a:spcAft>
              <a:buSzPts val="1200"/>
              <a:buChar char="■"/>
              <a:defRPr sz="1089"/>
            </a:lvl3pPr>
            <a:lvl4pPr marL="1659773" lvl="3" indent="-276629">
              <a:spcBef>
                <a:spcPts val="1452"/>
              </a:spcBef>
              <a:spcAft>
                <a:spcPts val="0"/>
              </a:spcAft>
              <a:buSzPts val="1200"/>
              <a:buChar char="●"/>
              <a:defRPr sz="1089"/>
            </a:lvl4pPr>
            <a:lvl5pPr marL="2074717" lvl="4" indent="-276629">
              <a:spcBef>
                <a:spcPts val="1452"/>
              </a:spcBef>
              <a:spcAft>
                <a:spcPts val="0"/>
              </a:spcAft>
              <a:buSzPts val="1200"/>
              <a:buChar char="○"/>
              <a:defRPr sz="1089"/>
            </a:lvl5pPr>
            <a:lvl6pPr marL="2489660" lvl="5" indent="-276629">
              <a:spcBef>
                <a:spcPts val="1452"/>
              </a:spcBef>
              <a:spcAft>
                <a:spcPts val="0"/>
              </a:spcAft>
              <a:buSzPts val="1200"/>
              <a:buChar char="■"/>
              <a:defRPr sz="1089"/>
            </a:lvl6pPr>
            <a:lvl7pPr marL="2904603" lvl="6" indent="-276629">
              <a:spcBef>
                <a:spcPts val="1452"/>
              </a:spcBef>
              <a:spcAft>
                <a:spcPts val="0"/>
              </a:spcAft>
              <a:buSzPts val="1200"/>
              <a:buChar char="●"/>
              <a:defRPr sz="1089"/>
            </a:lvl7pPr>
            <a:lvl8pPr marL="3319547" lvl="7" indent="-276629">
              <a:spcBef>
                <a:spcPts val="1452"/>
              </a:spcBef>
              <a:spcAft>
                <a:spcPts val="0"/>
              </a:spcAft>
              <a:buSzPts val="1200"/>
              <a:buChar char="○"/>
              <a:defRPr sz="1089"/>
            </a:lvl8pPr>
            <a:lvl9pPr marL="3734489" lvl="8" indent="-276629">
              <a:spcBef>
                <a:spcPts val="1452"/>
              </a:spcBef>
              <a:spcAft>
                <a:spcPts val="1452"/>
              </a:spcAft>
              <a:buSzPts val="1200"/>
              <a:buChar char="■"/>
              <a:defRPr sz="1089"/>
            </a:lvl9pPr>
          </a:lstStyle>
          <a:p>
            <a:endParaRPr/>
          </a:p>
        </p:txBody>
      </p:sp>
      <p:sp>
        <p:nvSpPr>
          <p:cNvPr id="31" name="Google Shape;31;p7"/>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7439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10" cy="4090841"/>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356"/>
            </a:lvl1pPr>
            <a:lvl2pPr lvl="1">
              <a:spcBef>
                <a:spcPts val="0"/>
              </a:spcBef>
              <a:spcAft>
                <a:spcPts val="0"/>
              </a:spcAft>
              <a:buSzPts val="4800"/>
              <a:buNone/>
              <a:defRPr sz="4356"/>
            </a:lvl2pPr>
            <a:lvl3pPr lvl="2">
              <a:spcBef>
                <a:spcPts val="0"/>
              </a:spcBef>
              <a:spcAft>
                <a:spcPts val="0"/>
              </a:spcAft>
              <a:buSzPts val="4800"/>
              <a:buNone/>
              <a:defRPr sz="4356"/>
            </a:lvl3pPr>
            <a:lvl4pPr lvl="3">
              <a:spcBef>
                <a:spcPts val="0"/>
              </a:spcBef>
              <a:spcAft>
                <a:spcPts val="0"/>
              </a:spcAft>
              <a:buSzPts val="4800"/>
              <a:buNone/>
              <a:defRPr sz="4356"/>
            </a:lvl4pPr>
            <a:lvl5pPr lvl="4">
              <a:spcBef>
                <a:spcPts val="0"/>
              </a:spcBef>
              <a:spcAft>
                <a:spcPts val="0"/>
              </a:spcAft>
              <a:buSzPts val="4800"/>
              <a:buNone/>
              <a:defRPr sz="4356"/>
            </a:lvl5pPr>
            <a:lvl6pPr lvl="5">
              <a:spcBef>
                <a:spcPts val="0"/>
              </a:spcBef>
              <a:spcAft>
                <a:spcPts val="0"/>
              </a:spcAft>
              <a:buSzPts val="4800"/>
              <a:buNone/>
              <a:defRPr sz="4356"/>
            </a:lvl6pPr>
            <a:lvl7pPr lvl="6">
              <a:spcBef>
                <a:spcPts val="0"/>
              </a:spcBef>
              <a:spcAft>
                <a:spcPts val="0"/>
              </a:spcAft>
              <a:buSzPts val="4800"/>
              <a:buNone/>
              <a:defRPr sz="4356"/>
            </a:lvl7pPr>
            <a:lvl8pPr lvl="7">
              <a:spcBef>
                <a:spcPts val="0"/>
              </a:spcBef>
              <a:spcAft>
                <a:spcPts val="0"/>
              </a:spcAft>
              <a:buSzPts val="4800"/>
              <a:buNone/>
              <a:defRPr sz="4356"/>
            </a:lvl8pPr>
            <a:lvl9pPr lvl="8">
              <a:spcBef>
                <a:spcPts val="0"/>
              </a:spcBef>
              <a:spcAft>
                <a:spcPts val="0"/>
              </a:spcAft>
              <a:buSzPts val="4800"/>
              <a:buNone/>
              <a:defRPr sz="4356"/>
            </a:lvl9pPr>
          </a:lstStyle>
          <a:p>
            <a:endParaRPr/>
          </a:p>
        </p:txBody>
      </p:sp>
      <p:sp>
        <p:nvSpPr>
          <p:cNvPr id="34" name="Google Shape;34;p8"/>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673361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86" cy="5143432"/>
          </a:xfrm>
          <a:prstGeom prst="rect">
            <a:avLst/>
          </a:prstGeom>
          <a:solidFill>
            <a:schemeClr val="lt2"/>
          </a:solidFill>
          <a:ln>
            <a:noFill/>
          </a:ln>
        </p:spPr>
        <p:txBody>
          <a:bodyPr spcFirstLastPara="1" wrap="square" lIns="82974" tIns="82974" rIns="82974" bIns="82974" anchor="ctr" anchorCtr="0">
            <a:noAutofit/>
          </a:bodyPr>
          <a:lstStyle/>
          <a:p>
            <a:pPr marL="0" lvl="0" indent="0" algn="l" rtl="0">
              <a:spcBef>
                <a:spcPts val="0"/>
              </a:spcBef>
              <a:spcAft>
                <a:spcPts val="0"/>
              </a:spcAft>
              <a:buNone/>
            </a:pPr>
            <a:endParaRPr sz="1634"/>
          </a:p>
        </p:txBody>
      </p:sp>
      <p:sp>
        <p:nvSpPr>
          <p:cNvPr id="37" name="Google Shape;37;p9"/>
          <p:cNvSpPr txBox="1">
            <a:spLocks noGrp="1"/>
          </p:cNvSpPr>
          <p:nvPr>
            <p:ph type="title"/>
          </p:nvPr>
        </p:nvSpPr>
        <p:spPr>
          <a:xfrm>
            <a:off x="265501" y="1233175"/>
            <a:ext cx="4045340" cy="1482232"/>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812"/>
            </a:lvl1pPr>
            <a:lvl2pPr lvl="1" algn="ctr">
              <a:spcBef>
                <a:spcPts val="0"/>
              </a:spcBef>
              <a:spcAft>
                <a:spcPts val="0"/>
              </a:spcAft>
              <a:buSzPts val="4200"/>
              <a:buNone/>
              <a:defRPr sz="3812"/>
            </a:lvl2pPr>
            <a:lvl3pPr lvl="2" algn="ctr">
              <a:spcBef>
                <a:spcPts val="0"/>
              </a:spcBef>
              <a:spcAft>
                <a:spcPts val="0"/>
              </a:spcAft>
              <a:buSzPts val="4200"/>
              <a:buNone/>
              <a:defRPr sz="3812"/>
            </a:lvl3pPr>
            <a:lvl4pPr lvl="3" algn="ctr">
              <a:spcBef>
                <a:spcPts val="0"/>
              </a:spcBef>
              <a:spcAft>
                <a:spcPts val="0"/>
              </a:spcAft>
              <a:buSzPts val="4200"/>
              <a:buNone/>
              <a:defRPr sz="3812"/>
            </a:lvl4pPr>
            <a:lvl5pPr lvl="4" algn="ctr">
              <a:spcBef>
                <a:spcPts val="0"/>
              </a:spcBef>
              <a:spcAft>
                <a:spcPts val="0"/>
              </a:spcAft>
              <a:buSzPts val="4200"/>
              <a:buNone/>
              <a:defRPr sz="3812"/>
            </a:lvl5pPr>
            <a:lvl6pPr lvl="5" algn="ctr">
              <a:spcBef>
                <a:spcPts val="0"/>
              </a:spcBef>
              <a:spcAft>
                <a:spcPts val="0"/>
              </a:spcAft>
              <a:buSzPts val="4200"/>
              <a:buNone/>
              <a:defRPr sz="3812"/>
            </a:lvl6pPr>
            <a:lvl7pPr lvl="6" algn="ctr">
              <a:spcBef>
                <a:spcPts val="0"/>
              </a:spcBef>
              <a:spcAft>
                <a:spcPts val="0"/>
              </a:spcAft>
              <a:buSzPts val="4200"/>
              <a:buNone/>
              <a:defRPr sz="3812"/>
            </a:lvl7pPr>
            <a:lvl8pPr lvl="7" algn="ctr">
              <a:spcBef>
                <a:spcPts val="0"/>
              </a:spcBef>
              <a:spcAft>
                <a:spcPts val="0"/>
              </a:spcAft>
              <a:buSzPts val="4200"/>
              <a:buNone/>
              <a:defRPr sz="3812"/>
            </a:lvl8pPr>
            <a:lvl9pPr lvl="8" algn="ctr">
              <a:spcBef>
                <a:spcPts val="0"/>
              </a:spcBef>
              <a:spcAft>
                <a:spcPts val="0"/>
              </a:spcAft>
              <a:buSzPts val="4200"/>
              <a:buNone/>
              <a:defRPr sz="3812"/>
            </a:lvl9pPr>
          </a:lstStyle>
          <a:p>
            <a:endParaRPr/>
          </a:p>
        </p:txBody>
      </p:sp>
      <p:sp>
        <p:nvSpPr>
          <p:cNvPr id="38" name="Google Shape;38;p9"/>
          <p:cNvSpPr txBox="1">
            <a:spLocks noGrp="1"/>
          </p:cNvSpPr>
          <p:nvPr>
            <p:ph type="subTitle" idx="1"/>
          </p:nvPr>
        </p:nvSpPr>
        <p:spPr>
          <a:xfrm>
            <a:off x="265501" y="2803074"/>
            <a:ext cx="4045340" cy="1235012"/>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906"/>
            </a:lvl1pPr>
            <a:lvl2pPr lvl="1" algn="ctr">
              <a:lnSpc>
                <a:spcPct val="100000"/>
              </a:lnSpc>
              <a:spcBef>
                <a:spcPts val="0"/>
              </a:spcBef>
              <a:spcAft>
                <a:spcPts val="0"/>
              </a:spcAft>
              <a:buSzPts val="2100"/>
              <a:buNone/>
              <a:defRPr sz="1906"/>
            </a:lvl2pPr>
            <a:lvl3pPr lvl="2" algn="ctr">
              <a:lnSpc>
                <a:spcPct val="100000"/>
              </a:lnSpc>
              <a:spcBef>
                <a:spcPts val="0"/>
              </a:spcBef>
              <a:spcAft>
                <a:spcPts val="0"/>
              </a:spcAft>
              <a:buSzPts val="2100"/>
              <a:buNone/>
              <a:defRPr sz="1906"/>
            </a:lvl3pPr>
            <a:lvl4pPr lvl="3" algn="ctr">
              <a:lnSpc>
                <a:spcPct val="100000"/>
              </a:lnSpc>
              <a:spcBef>
                <a:spcPts val="0"/>
              </a:spcBef>
              <a:spcAft>
                <a:spcPts val="0"/>
              </a:spcAft>
              <a:buSzPts val="2100"/>
              <a:buNone/>
              <a:defRPr sz="1906"/>
            </a:lvl4pPr>
            <a:lvl5pPr lvl="4" algn="ctr">
              <a:lnSpc>
                <a:spcPct val="100000"/>
              </a:lnSpc>
              <a:spcBef>
                <a:spcPts val="0"/>
              </a:spcBef>
              <a:spcAft>
                <a:spcPts val="0"/>
              </a:spcAft>
              <a:buSzPts val="2100"/>
              <a:buNone/>
              <a:defRPr sz="1906"/>
            </a:lvl5pPr>
            <a:lvl6pPr lvl="5" algn="ctr">
              <a:lnSpc>
                <a:spcPct val="100000"/>
              </a:lnSpc>
              <a:spcBef>
                <a:spcPts val="0"/>
              </a:spcBef>
              <a:spcAft>
                <a:spcPts val="0"/>
              </a:spcAft>
              <a:buSzPts val="2100"/>
              <a:buNone/>
              <a:defRPr sz="1906"/>
            </a:lvl6pPr>
            <a:lvl7pPr lvl="6" algn="ctr">
              <a:lnSpc>
                <a:spcPct val="100000"/>
              </a:lnSpc>
              <a:spcBef>
                <a:spcPts val="0"/>
              </a:spcBef>
              <a:spcAft>
                <a:spcPts val="0"/>
              </a:spcAft>
              <a:buSzPts val="2100"/>
              <a:buNone/>
              <a:defRPr sz="1906"/>
            </a:lvl7pPr>
            <a:lvl8pPr lvl="7" algn="ctr">
              <a:lnSpc>
                <a:spcPct val="100000"/>
              </a:lnSpc>
              <a:spcBef>
                <a:spcPts val="0"/>
              </a:spcBef>
              <a:spcAft>
                <a:spcPts val="0"/>
              </a:spcAft>
              <a:buSzPts val="2100"/>
              <a:buNone/>
              <a:defRPr sz="1906"/>
            </a:lvl8pPr>
            <a:lvl9pPr lvl="8" algn="ctr">
              <a:lnSpc>
                <a:spcPct val="100000"/>
              </a:lnSpc>
              <a:spcBef>
                <a:spcPts val="0"/>
              </a:spcBef>
              <a:spcAft>
                <a:spcPts val="0"/>
              </a:spcAft>
              <a:buSzPts val="2100"/>
              <a:buNone/>
              <a:defRPr sz="1906"/>
            </a:lvl9pPr>
          </a:lstStyle>
          <a:p>
            <a:endParaRPr/>
          </a:p>
        </p:txBody>
      </p:sp>
      <p:sp>
        <p:nvSpPr>
          <p:cNvPr id="39" name="Google Shape;39;p9"/>
          <p:cNvSpPr txBox="1">
            <a:spLocks noGrp="1"/>
          </p:cNvSpPr>
          <p:nvPr>
            <p:ph type="body" idx="2"/>
          </p:nvPr>
        </p:nvSpPr>
        <p:spPr>
          <a:xfrm>
            <a:off x="4939500" y="724075"/>
            <a:ext cx="3837036" cy="3695234"/>
          </a:xfrm>
          <a:prstGeom prst="rect">
            <a:avLst/>
          </a:prstGeom>
        </p:spPr>
        <p:txBody>
          <a:bodyPr spcFirstLastPara="1" wrap="square" lIns="91425" tIns="91425" rIns="91425" bIns="91425" anchor="ctr" anchorCtr="0">
            <a:noAutofit/>
          </a:bodyPr>
          <a:lstStyle>
            <a:lvl1pPr marL="414944" lvl="0" indent="-311207">
              <a:spcBef>
                <a:spcPts val="0"/>
              </a:spcBef>
              <a:spcAft>
                <a:spcPts val="0"/>
              </a:spcAft>
              <a:buSzPts val="1800"/>
              <a:buChar char="●"/>
              <a:defRPr/>
            </a:lvl1pPr>
            <a:lvl2pPr marL="829886" lvl="1" indent="-288155">
              <a:spcBef>
                <a:spcPts val="1452"/>
              </a:spcBef>
              <a:spcAft>
                <a:spcPts val="0"/>
              </a:spcAft>
              <a:buSzPts val="1400"/>
              <a:buChar char="○"/>
              <a:defRPr/>
            </a:lvl2pPr>
            <a:lvl3pPr marL="1244830" lvl="2" indent="-288155">
              <a:spcBef>
                <a:spcPts val="1452"/>
              </a:spcBef>
              <a:spcAft>
                <a:spcPts val="0"/>
              </a:spcAft>
              <a:buSzPts val="1400"/>
              <a:buChar char="■"/>
              <a:defRPr/>
            </a:lvl3pPr>
            <a:lvl4pPr marL="1659773" lvl="3" indent="-288155">
              <a:spcBef>
                <a:spcPts val="1452"/>
              </a:spcBef>
              <a:spcAft>
                <a:spcPts val="0"/>
              </a:spcAft>
              <a:buSzPts val="1400"/>
              <a:buChar char="●"/>
              <a:defRPr/>
            </a:lvl4pPr>
            <a:lvl5pPr marL="2074717" lvl="4" indent="-288155">
              <a:spcBef>
                <a:spcPts val="1452"/>
              </a:spcBef>
              <a:spcAft>
                <a:spcPts val="0"/>
              </a:spcAft>
              <a:buSzPts val="1400"/>
              <a:buChar char="○"/>
              <a:defRPr/>
            </a:lvl5pPr>
            <a:lvl6pPr marL="2489660" lvl="5" indent="-288155">
              <a:spcBef>
                <a:spcPts val="1452"/>
              </a:spcBef>
              <a:spcAft>
                <a:spcPts val="0"/>
              </a:spcAft>
              <a:buSzPts val="1400"/>
              <a:buChar char="■"/>
              <a:defRPr/>
            </a:lvl6pPr>
            <a:lvl7pPr marL="2904603" lvl="6" indent="-288155">
              <a:spcBef>
                <a:spcPts val="1452"/>
              </a:spcBef>
              <a:spcAft>
                <a:spcPts val="0"/>
              </a:spcAft>
              <a:buSzPts val="1400"/>
              <a:buChar char="●"/>
              <a:defRPr/>
            </a:lvl7pPr>
            <a:lvl8pPr marL="3319547" lvl="7" indent="-288155">
              <a:spcBef>
                <a:spcPts val="1452"/>
              </a:spcBef>
              <a:spcAft>
                <a:spcPts val="0"/>
              </a:spcAft>
              <a:buSzPts val="1400"/>
              <a:buChar char="○"/>
              <a:defRPr/>
            </a:lvl8pPr>
            <a:lvl9pPr marL="3734489" lvl="8" indent="-288155">
              <a:spcBef>
                <a:spcPts val="1452"/>
              </a:spcBef>
              <a:spcAft>
                <a:spcPts val="1452"/>
              </a:spcAft>
              <a:buSzPts val="1400"/>
              <a:buChar char="■"/>
              <a:defRPr/>
            </a:lvl9pPr>
          </a:lstStyle>
          <a:p>
            <a:endParaRPr/>
          </a:p>
        </p:txBody>
      </p:sp>
      <p:sp>
        <p:nvSpPr>
          <p:cNvPr id="40" name="Google Shape;40;p9"/>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42272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746" cy="604982"/>
          </a:xfrm>
          <a:prstGeom prst="rect">
            <a:avLst/>
          </a:prstGeom>
        </p:spPr>
        <p:txBody>
          <a:bodyPr spcFirstLastPara="1" wrap="square" lIns="91425" tIns="91425" rIns="91425" bIns="91425" anchor="ctr" anchorCtr="0">
            <a:noAutofit/>
          </a:bodyPr>
          <a:lstStyle>
            <a:lvl1pPr marL="414944" lvl="0" indent="-20747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5527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27" cy="1963604"/>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891"/>
            </a:lvl1pPr>
            <a:lvl2pPr lvl="1" algn="ctr">
              <a:spcBef>
                <a:spcPts val="0"/>
              </a:spcBef>
              <a:spcAft>
                <a:spcPts val="0"/>
              </a:spcAft>
              <a:buSzPts val="12000"/>
              <a:buNone/>
              <a:defRPr sz="10891"/>
            </a:lvl2pPr>
            <a:lvl3pPr lvl="2" algn="ctr">
              <a:spcBef>
                <a:spcPts val="0"/>
              </a:spcBef>
              <a:spcAft>
                <a:spcPts val="0"/>
              </a:spcAft>
              <a:buSzPts val="12000"/>
              <a:buNone/>
              <a:defRPr sz="10891"/>
            </a:lvl3pPr>
            <a:lvl4pPr lvl="3" algn="ctr">
              <a:spcBef>
                <a:spcPts val="0"/>
              </a:spcBef>
              <a:spcAft>
                <a:spcPts val="0"/>
              </a:spcAft>
              <a:buSzPts val="12000"/>
              <a:buNone/>
              <a:defRPr sz="10891"/>
            </a:lvl4pPr>
            <a:lvl5pPr lvl="4" algn="ctr">
              <a:spcBef>
                <a:spcPts val="0"/>
              </a:spcBef>
              <a:spcAft>
                <a:spcPts val="0"/>
              </a:spcAft>
              <a:buSzPts val="12000"/>
              <a:buNone/>
              <a:defRPr sz="10891"/>
            </a:lvl5pPr>
            <a:lvl6pPr lvl="5" algn="ctr">
              <a:spcBef>
                <a:spcPts val="0"/>
              </a:spcBef>
              <a:spcAft>
                <a:spcPts val="0"/>
              </a:spcAft>
              <a:buSzPts val="12000"/>
              <a:buNone/>
              <a:defRPr sz="10891"/>
            </a:lvl6pPr>
            <a:lvl7pPr lvl="6" algn="ctr">
              <a:spcBef>
                <a:spcPts val="0"/>
              </a:spcBef>
              <a:spcAft>
                <a:spcPts val="0"/>
              </a:spcAft>
              <a:buSzPts val="12000"/>
              <a:buNone/>
              <a:defRPr sz="10891"/>
            </a:lvl7pPr>
            <a:lvl8pPr lvl="7" algn="ctr">
              <a:spcBef>
                <a:spcPts val="0"/>
              </a:spcBef>
              <a:spcAft>
                <a:spcPts val="0"/>
              </a:spcAft>
              <a:buSzPts val="12000"/>
              <a:buNone/>
              <a:defRPr sz="10891"/>
            </a:lvl8pPr>
            <a:lvl9pPr lvl="8" algn="ctr">
              <a:spcBef>
                <a:spcPts val="0"/>
              </a:spcBef>
              <a:spcAft>
                <a:spcPts val="0"/>
              </a:spcAft>
              <a:buSzPts val="12000"/>
              <a:buNone/>
              <a:defRPr sz="10891"/>
            </a:lvl9pPr>
          </a:lstStyle>
          <a:p>
            <a:r>
              <a:t>xx%</a:t>
            </a:r>
          </a:p>
        </p:txBody>
      </p:sp>
      <p:sp>
        <p:nvSpPr>
          <p:cNvPr id="46" name="Google Shape;46;p11"/>
          <p:cNvSpPr txBox="1">
            <a:spLocks noGrp="1"/>
          </p:cNvSpPr>
          <p:nvPr>
            <p:ph type="body" idx="1"/>
          </p:nvPr>
        </p:nvSpPr>
        <p:spPr>
          <a:xfrm>
            <a:off x="311700" y="3152225"/>
            <a:ext cx="8520627" cy="1300901"/>
          </a:xfrm>
          <a:prstGeom prst="rect">
            <a:avLst/>
          </a:prstGeom>
        </p:spPr>
        <p:txBody>
          <a:bodyPr spcFirstLastPara="1" wrap="square" lIns="91425" tIns="91425" rIns="91425" bIns="91425" anchor="t" anchorCtr="0">
            <a:noAutofit/>
          </a:bodyPr>
          <a:lstStyle>
            <a:lvl1pPr marL="414944" lvl="0" indent="-311207" algn="ctr">
              <a:spcBef>
                <a:spcPts val="0"/>
              </a:spcBef>
              <a:spcAft>
                <a:spcPts val="0"/>
              </a:spcAft>
              <a:buSzPts val="1800"/>
              <a:buChar char="●"/>
              <a:defRPr/>
            </a:lvl1pPr>
            <a:lvl2pPr marL="829886" lvl="1" indent="-288155" algn="ctr">
              <a:spcBef>
                <a:spcPts val="1452"/>
              </a:spcBef>
              <a:spcAft>
                <a:spcPts val="0"/>
              </a:spcAft>
              <a:buSzPts val="1400"/>
              <a:buChar char="○"/>
              <a:defRPr/>
            </a:lvl2pPr>
            <a:lvl3pPr marL="1244830" lvl="2" indent="-288155" algn="ctr">
              <a:spcBef>
                <a:spcPts val="1452"/>
              </a:spcBef>
              <a:spcAft>
                <a:spcPts val="0"/>
              </a:spcAft>
              <a:buSzPts val="1400"/>
              <a:buChar char="■"/>
              <a:defRPr/>
            </a:lvl3pPr>
            <a:lvl4pPr marL="1659773" lvl="3" indent="-288155" algn="ctr">
              <a:spcBef>
                <a:spcPts val="1452"/>
              </a:spcBef>
              <a:spcAft>
                <a:spcPts val="0"/>
              </a:spcAft>
              <a:buSzPts val="1400"/>
              <a:buChar char="●"/>
              <a:defRPr/>
            </a:lvl4pPr>
            <a:lvl5pPr marL="2074717" lvl="4" indent="-288155" algn="ctr">
              <a:spcBef>
                <a:spcPts val="1452"/>
              </a:spcBef>
              <a:spcAft>
                <a:spcPts val="0"/>
              </a:spcAft>
              <a:buSzPts val="1400"/>
              <a:buChar char="○"/>
              <a:defRPr/>
            </a:lvl5pPr>
            <a:lvl6pPr marL="2489660" lvl="5" indent="-288155" algn="ctr">
              <a:spcBef>
                <a:spcPts val="1452"/>
              </a:spcBef>
              <a:spcAft>
                <a:spcPts val="0"/>
              </a:spcAft>
              <a:buSzPts val="1400"/>
              <a:buChar char="■"/>
              <a:defRPr/>
            </a:lvl6pPr>
            <a:lvl7pPr marL="2904603" lvl="6" indent="-288155" algn="ctr">
              <a:spcBef>
                <a:spcPts val="1452"/>
              </a:spcBef>
              <a:spcAft>
                <a:spcPts val="0"/>
              </a:spcAft>
              <a:buSzPts val="1400"/>
              <a:buChar char="●"/>
              <a:defRPr/>
            </a:lvl7pPr>
            <a:lvl8pPr marL="3319547" lvl="7" indent="-288155" algn="ctr">
              <a:spcBef>
                <a:spcPts val="1452"/>
              </a:spcBef>
              <a:spcAft>
                <a:spcPts val="0"/>
              </a:spcAft>
              <a:buSzPts val="1400"/>
              <a:buChar char="○"/>
              <a:defRPr/>
            </a:lvl8pPr>
            <a:lvl9pPr marL="3734489" lvl="8" indent="-288155" algn="ctr">
              <a:spcBef>
                <a:spcPts val="1452"/>
              </a:spcBef>
              <a:spcAft>
                <a:spcPts val="1452"/>
              </a:spcAft>
              <a:buSzPts val="1400"/>
              <a:buChar char="■"/>
              <a:defRPr/>
            </a:lvl9pPr>
          </a:lstStyle>
          <a:p>
            <a:endParaRPr/>
          </a:p>
        </p:txBody>
      </p:sp>
      <p:sp>
        <p:nvSpPr>
          <p:cNvPr id="47" name="Google Shape;47;p11"/>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852088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4663217"/>
            <a:ext cx="548636" cy="393701"/>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41751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70157982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8821479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93736370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4313015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6313046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140226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00030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23703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0108224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7953451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10/5/2020</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83945283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90111777"/>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39069599"/>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73434777"/>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21608708"/>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9749932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9755076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0319985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08779645"/>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dirty="0"/>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3328200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1438739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58940548"/>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160907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47168456"/>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31426037"/>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55028326"/>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32879983"/>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652695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18971373"/>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03283768"/>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295627439"/>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54516236"/>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90013071"/>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9130687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31112938"/>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38886707"/>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29815528"/>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990679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6275079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72804021"/>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45197438"/>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716250267"/>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355461936"/>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22281823"/>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66934838"/>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3344648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1052139"/>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8880731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14198316"/>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2225796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6494466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0987252"/>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086230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9263188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2115415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31613018"/>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1541775"/>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6160232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2171466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82308746"/>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4126805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1422632533"/>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97634738"/>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1989313061"/>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1241258732"/>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185531182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1424508798"/>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240879455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dirty="0"/>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2817576574"/>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2875951192"/>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rPr/>
              <a:pPr/>
              <a:t>‹#›</a:t>
            </a:fld>
            <a:endParaRPr dirty="0"/>
          </a:p>
        </p:txBody>
      </p:sp>
    </p:spTree>
    <p:extLst>
      <p:ext uri="{BB962C8B-B14F-4D97-AF65-F5344CB8AC3E}">
        <p14:creationId xmlns:p14="http://schemas.microsoft.com/office/powerpoint/2010/main" val="3654799034"/>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825013336"/>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07857677"/>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8076532"/>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243450838"/>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830499458"/>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21916454"/>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2277158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068569390"/>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6375258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75219947"/>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795577912"/>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51983272"/>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8642167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042477669"/>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471568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4478364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2346319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050389118"/>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522795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63293616"/>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59696787"/>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106245261"/>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426359039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082357264"/>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985272722"/>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73143261"/>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6748287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15404409"/>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2720519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67042133"/>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590662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620934022"/>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074774147"/>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43793758"/>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992884522"/>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94859742"/>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8674593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46241049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14892922"/>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67099640"/>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defTabSz="457034" hangingPunct="0"/>
            <a:endParaRPr kern="0" dirty="0">
              <a:solidFill>
                <a:srgbClr val="000000"/>
              </a:solidFill>
              <a:latin typeface="Calibri"/>
              <a:sym typeface="Calibri"/>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844316701"/>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0CF035-2AA4-4161-8436-F54E9B440684}"/>
              </a:ext>
            </a:extLst>
          </p:cNvPr>
          <p:cNvSpPr>
            <a:spLocks noGrp="1"/>
          </p:cNvSpPr>
          <p:nvPr>
            <p:ph type="ctrTitle"/>
          </p:nvPr>
        </p:nvSpPr>
        <p:spPr>
          <a:xfrm>
            <a:off x="1142851" y="841772"/>
            <a:ext cx="6858298" cy="1790700"/>
          </a:xfrm>
        </p:spPr>
        <p:txBody>
          <a:bodyPr anchor="b"/>
          <a:lstStyle>
            <a:lvl1pPr algn="ctr">
              <a:defRPr sz="4499"/>
            </a:lvl1pPr>
          </a:lstStyle>
          <a:p>
            <a:r>
              <a:rPr lang="zh-TW" altLang="en-US"/>
              <a:t>按一下以編輯母片標題樣式</a:t>
            </a:r>
          </a:p>
        </p:txBody>
      </p:sp>
      <p:sp>
        <p:nvSpPr>
          <p:cNvPr id="3" name="副標題 2">
            <a:extLst>
              <a:ext uri="{FF2B5EF4-FFF2-40B4-BE49-F238E27FC236}">
                <a16:creationId xmlns:a16="http://schemas.microsoft.com/office/drawing/2014/main" id="{A13C3AE1-32FA-40F0-96CF-B10B46A2BE2A}"/>
              </a:ext>
            </a:extLst>
          </p:cNvPr>
          <p:cNvSpPr>
            <a:spLocks noGrp="1"/>
          </p:cNvSpPr>
          <p:nvPr>
            <p:ph type="subTitle" idx="1"/>
          </p:nvPr>
        </p:nvSpPr>
        <p:spPr>
          <a:xfrm>
            <a:off x="1142851" y="2701528"/>
            <a:ext cx="6858298" cy="1241822"/>
          </a:xfrm>
        </p:spPr>
        <p:txBody>
          <a:bodyPr/>
          <a:lstStyle>
            <a:lvl1pPr marL="0" indent="0" algn="ctr">
              <a:buNone/>
              <a:defRPr sz="1800"/>
            </a:lvl1pPr>
            <a:lvl2pPr marL="342854" indent="0" algn="ctr">
              <a:buNone/>
              <a:defRPr sz="1500"/>
            </a:lvl2pPr>
            <a:lvl3pPr marL="685709" indent="0" algn="ctr">
              <a:buNone/>
              <a:defRPr sz="1350"/>
            </a:lvl3pPr>
            <a:lvl4pPr marL="1028563" indent="0" algn="ctr">
              <a:buNone/>
              <a:defRPr sz="1200"/>
            </a:lvl4pPr>
            <a:lvl5pPr marL="1371417" indent="0" algn="ctr">
              <a:buNone/>
              <a:defRPr sz="1200"/>
            </a:lvl5pPr>
            <a:lvl6pPr marL="1714271" indent="0" algn="ctr">
              <a:buNone/>
              <a:defRPr sz="1200"/>
            </a:lvl6pPr>
            <a:lvl7pPr marL="2057126" indent="0" algn="ctr">
              <a:buNone/>
              <a:defRPr sz="1200"/>
            </a:lvl7pPr>
            <a:lvl8pPr marL="2399980" indent="0" algn="ctr">
              <a:buNone/>
              <a:defRPr sz="1200"/>
            </a:lvl8pPr>
            <a:lvl9pPr marL="2742834"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3DCECD76-1D21-4179-8A41-B3EA366B7B4F}"/>
              </a:ext>
            </a:extLst>
          </p:cNvPr>
          <p:cNvSpPr>
            <a:spLocks noGrp="1"/>
          </p:cNvSpPr>
          <p:nvPr>
            <p:ph type="dt" idx="10"/>
          </p:nvPr>
        </p:nvSpPr>
        <p:spPr/>
        <p:txBody>
          <a:bodyPr/>
          <a:lstStyle>
            <a:lvl1pPr>
              <a:defRPr/>
            </a:lvl1pPr>
          </a:lstStyle>
          <a:p>
            <a:r>
              <a:rPr lang="en-US" altLang="zh-TW"/>
              <a:t>5/27/20</a:t>
            </a:r>
          </a:p>
        </p:txBody>
      </p:sp>
      <p:sp>
        <p:nvSpPr>
          <p:cNvPr id="5" name="投影片編號版面配置區 4">
            <a:extLst>
              <a:ext uri="{FF2B5EF4-FFF2-40B4-BE49-F238E27FC236}">
                <a16:creationId xmlns:a16="http://schemas.microsoft.com/office/drawing/2014/main" id="{E057C0C3-5B15-4BC0-AFE0-196EC10CE1F2}"/>
              </a:ext>
            </a:extLst>
          </p:cNvPr>
          <p:cNvSpPr>
            <a:spLocks noGrp="1"/>
          </p:cNvSpPr>
          <p:nvPr>
            <p:ph type="sldNum" idx="11"/>
          </p:nvPr>
        </p:nvSpPr>
        <p:spPr/>
        <p:txBody>
          <a:bodyPr/>
          <a:lstStyle>
            <a:lvl1pPr>
              <a:defRPr/>
            </a:lvl1pPr>
          </a:lstStyle>
          <a:p>
            <a:fld id="{1174E703-6C6B-4A83-8A57-7C2C8F9415DB}" type="slidenum">
              <a:rPr lang="en-US" altLang="zh-TW"/>
              <a:pPr/>
              <a:t>‹#›</a:t>
            </a:fld>
            <a:endParaRPr lang="en-US" altLang="zh-TW"/>
          </a:p>
        </p:txBody>
      </p:sp>
    </p:spTree>
    <p:extLst>
      <p:ext uri="{BB962C8B-B14F-4D97-AF65-F5344CB8AC3E}">
        <p14:creationId xmlns:p14="http://schemas.microsoft.com/office/powerpoint/2010/main" val="64328246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18BF68-0D6C-4135-A870-A091E625D4F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6D1E331-8DD3-4ABE-ABB7-4613F8A77AD7}"/>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1F2FCBB-DD39-4599-B41B-B4C6B0FBB6AA}"/>
              </a:ext>
            </a:extLst>
          </p:cNvPr>
          <p:cNvSpPr>
            <a:spLocks noGrp="1"/>
          </p:cNvSpPr>
          <p:nvPr>
            <p:ph type="dt" idx="10"/>
          </p:nvPr>
        </p:nvSpPr>
        <p:spPr/>
        <p:txBody>
          <a:bodyPr/>
          <a:lstStyle>
            <a:lvl1pPr>
              <a:defRPr/>
            </a:lvl1pPr>
          </a:lstStyle>
          <a:p>
            <a:r>
              <a:rPr lang="en-US" altLang="zh-TW"/>
              <a:t>5/27/20</a:t>
            </a:r>
          </a:p>
        </p:txBody>
      </p:sp>
      <p:sp>
        <p:nvSpPr>
          <p:cNvPr id="5" name="投影片編號版面配置區 4">
            <a:extLst>
              <a:ext uri="{FF2B5EF4-FFF2-40B4-BE49-F238E27FC236}">
                <a16:creationId xmlns:a16="http://schemas.microsoft.com/office/drawing/2014/main" id="{672C38B9-3357-438C-91B0-DCE72F4FB6DE}"/>
              </a:ext>
            </a:extLst>
          </p:cNvPr>
          <p:cNvSpPr>
            <a:spLocks noGrp="1"/>
          </p:cNvSpPr>
          <p:nvPr>
            <p:ph type="sldNum" idx="11"/>
          </p:nvPr>
        </p:nvSpPr>
        <p:spPr/>
        <p:txBody>
          <a:bodyPr/>
          <a:lstStyle>
            <a:lvl1pPr>
              <a:defRPr/>
            </a:lvl1pPr>
          </a:lstStyle>
          <a:p>
            <a:fld id="{5E543A6E-5854-4B9B-8391-9BC6F05B718C}" type="slidenum">
              <a:rPr lang="en-US" altLang="zh-TW"/>
              <a:pPr/>
              <a:t>‹#›</a:t>
            </a:fld>
            <a:endParaRPr lang="en-US" altLang="zh-TW"/>
          </a:p>
        </p:txBody>
      </p:sp>
    </p:spTree>
    <p:extLst>
      <p:ext uri="{BB962C8B-B14F-4D97-AF65-F5344CB8AC3E}">
        <p14:creationId xmlns:p14="http://schemas.microsoft.com/office/powerpoint/2010/main" val="367750810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C06FC6-F563-4157-A352-91FFF205181D}"/>
              </a:ext>
            </a:extLst>
          </p:cNvPr>
          <p:cNvSpPr>
            <a:spLocks noGrp="1"/>
          </p:cNvSpPr>
          <p:nvPr>
            <p:ph type="title"/>
          </p:nvPr>
        </p:nvSpPr>
        <p:spPr>
          <a:xfrm>
            <a:off x="623806" y="1282304"/>
            <a:ext cx="7886864" cy="2139553"/>
          </a:xfrm>
        </p:spPr>
        <p:txBody>
          <a:bodyPr anchor="b"/>
          <a:lstStyle>
            <a:lvl1pPr>
              <a:defRPr sz="4499"/>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16988102-A7B4-4470-8ABD-C6C614FB0832}"/>
              </a:ext>
            </a:extLst>
          </p:cNvPr>
          <p:cNvSpPr>
            <a:spLocks noGrp="1"/>
          </p:cNvSpPr>
          <p:nvPr>
            <p:ph type="body" idx="1"/>
          </p:nvPr>
        </p:nvSpPr>
        <p:spPr>
          <a:xfrm>
            <a:off x="623806" y="3442098"/>
            <a:ext cx="7886864" cy="1125140"/>
          </a:xfrm>
        </p:spPr>
        <p:txBody>
          <a:bodyPr/>
          <a:lstStyle>
            <a:lvl1pPr marL="0" indent="0">
              <a:buNone/>
              <a:defRPr sz="1800"/>
            </a:lvl1pPr>
            <a:lvl2pPr marL="342854" indent="0">
              <a:buNone/>
              <a:defRPr sz="1500"/>
            </a:lvl2pPr>
            <a:lvl3pPr marL="685709" indent="0">
              <a:buNone/>
              <a:defRPr sz="1350"/>
            </a:lvl3pPr>
            <a:lvl4pPr marL="1028563" indent="0">
              <a:buNone/>
              <a:defRPr sz="1200"/>
            </a:lvl4pPr>
            <a:lvl5pPr marL="1371417" indent="0">
              <a:buNone/>
              <a:defRPr sz="1200"/>
            </a:lvl5pPr>
            <a:lvl6pPr marL="1714271" indent="0">
              <a:buNone/>
              <a:defRPr sz="1200"/>
            </a:lvl6pPr>
            <a:lvl7pPr marL="2057126" indent="0">
              <a:buNone/>
              <a:defRPr sz="1200"/>
            </a:lvl7pPr>
            <a:lvl8pPr marL="2399980" indent="0">
              <a:buNone/>
              <a:defRPr sz="1200"/>
            </a:lvl8pPr>
            <a:lvl9pPr marL="2742834" indent="0">
              <a:buNone/>
              <a:defRPr sz="1200"/>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66DFCD4A-030B-487B-95F7-6CB39FAB50EB}"/>
              </a:ext>
            </a:extLst>
          </p:cNvPr>
          <p:cNvSpPr>
            <a:spLocks noGrp="1"/>
          </p:cNvSpPr>
          <p:nvPr>
            <p:ph type="dt" idx="10"/>
          </p:nvPr>
        </p:nvSpPr>
        <p:spPr/>
        <p:txBody>
          <a:bodyPr/>
          <a:lstStyle>
            <a:lvl1pPr>
              <a:defRPr/>
            </a:lvl1pPr>
          </a:lstStyle>
          <a:p>
            <a:r>
              <a:rPr lang="en-US" altLang="zh-TW"/>
              <a:t>5/27/20</a:t>
            </a:r>
          </a:p>
        </p:txBody>
      </p:sp>
      <p:sp>
        <p:nvSpPr>
          <p:cNvPr id="5" name="投影片編號版面配置區 4">
            <a:extLst>
              <a:ext uri="{FF2B5EF4-FFF2-40B4-BE49-F238E27FC236}">
                <a16:creationId xmlns:a16="http://schemas.microsoft.com/office/drawing/2014/main" id="{5AC4A947-4CA7-4E3E-AC03-3D1BA9FD1F82}"/>
              </a:ext>
            </a:extLst>
          </p:cNvPr>
          <p:cNvSpPr>
            <a:spLocks noGrp="1"/>
          </p:cNvSpPr>
          <p:nvPr>
            <p:ph type="sldNum" idx="11"/>
          </p:nvPr>
        </p:nvSpPr>
        <p:spPr/>
        <p:txBody>
          <a:bodyPr/>
          <a:lstStyle>
            <a:lvl1pPr>
              <a:defRPr/>
            </a:lvl1pPr>
          </a:lstStyle>
          <a:p>
            <a:fld id="{38311D29-A927-41C3-A3AC-F3E0BF34B895}" type="slidenum">
              <a:rPr lang="en-US" altLang="zh-TW"/>
              <a:pPr/>
              <a:t>‹#›</a:t>
            </a:fld>
            <a:endParaRPr lang="en-US" altLang="zh-TW"/>
          </a:p>
        </p:txBody>
      </p:sp>
    </p:spTree>
    <p:extLst>
      <p:ext uri="{BB962C8B-B14F-4D97-AF65-F5344CB8AC3E}">
        <p14:creationId xmlns:p14="http://schemas.microsoft.com/office/powerpoint/2010/main" val="273973707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AD2FE7-0872-43D1-B095-FE550CDD7F8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843C8D3-A114-469D-9186-7698391E6B51}"/>
              </a:ext>
            </a:extLst>
          </p:cNvPr>
          <p:cNvSpPr>
            <a:spLocks noGrp="1"/>
          </p:cNvSpPr>
          <p:nvPr>
            <p:ph sz="half" idx="1"/>
          </p:nvPr>
        </p:nvSpPr>
        <p:spPr>
          <a:xfrm>
            <a:off x="628568" y="1369219"/>
            <a:ext cx="3882123" cy="32575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6C00D61-085F-46BE-BC4C-83ADDE3A778A}"/>
              </a:ext>
            </a:extLst>
          </p:cNvPr>
          <p:cNvSpPr>
            <a:spLocks noGrp="1"/>
          </p:cNvSpPr>
          <p:nvPr>
            <p:ph sz="half" idx="2"/>
          </p:nvPr>
        </p:nvSpPr>
        <p:spPr>
          <a:xfrm>
            <a:off x="4624976" y="1369219"/>
            <a:ext cx="3883313" cy="32575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521C8BB-516C-4FA3-8946-A7392F1A781A}"/>
              </a:ext>
            </a:extLst>
          </p:cNvPr>
          <p:cNvSpPr>
            <a:spLocks noGrp="1"/>
          </p:cNvSpPr>
          <p:nvPr>
            <p:ph type="dt" idx="10"/>
          </p:nvPr>
        </p:nvSpPr>
        <p:spPr/>
        <p:txBody>
          <a:bodyPr/>
          <a:lstStyle>
            <a:lvl1pPr>
              <a:defRPr/>
            </a:lvl1pPr>
          </a:lstStyle>
          <a:p>
            <a:r>
              <a:rPr lang="en-US" altLang="zh-TW"/>
              <a:t>5/27/20</a:t>
            </a:r>
          </a:p>
        </p:txBody>
      </p:sp>
      <p:sp>
        <p:nvSpPr>
          <p:cNvPr id="6" name="投影片編號版面配置區 5">
            <a:extLst>
              <a:ext uri="{FF2B5EF4-FFF2-40B4-BE49-F238E27FC236}">
                <a16:creationId xmlns:a16="http://schemas.microsoft.com/office/drawing/2014/main" id="{9A594ECE-81B3-4C2E-B09F-C6C513B96C5F}"/>
              </a:ext>
            </a:extLst>
          </p:cNvPr>
          <p:cNvSpPr>
            <a:spLocks noGrp="1"/>
          </p:cNvSpPr>
          <p:nvPr>
            <p:ph type="sldNum" idx="11"/>
          </p:nvPr>
        </p:nvSpPr>
        <p:spPr/>
        <p:txBody>
          <a:bodyPr/>
          <a:lstStyle>
            <a:lvl1pPr>
              <a:defRPr/>
            </a:lvl1pPr>
          </a:lstStyle>
          <a:p>
            <a:fld id="{54370847-DC94-4CC6-A482-C19BDB59F980}" type="slidenum">
              <a:rPr lang="en-US" altLang="zh-TW"/>
              <a:pPr/>
              <a:t>‹#›</a:t>
            </a:fld>
            <a:endParaRPr lang="en-US" altLang="zh-TW"/>
          </a:p>
        </p:txBody>
      </p:sp>
    </p:spTree>
    <p:extLst>
      <p:ext uri="{BB962C8B-B14F-4D97-AF65-F5344CB8AC3E}">
        <p14:creationId xmlns:p14="http://schemas.microsoft.com/office/powerpoint/2010/main" val="332929217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BB3E25-0D9A-4DAE-8B03-394E52018909}"/>
              </a:ext>
            </a:extLst>
          </p:cNvPr>
          <p:cNvSpPr>
            <a:spLocks noGrp="1"/>
          </p:cNvSpPr>
          <p:nvPr>
            <p:ph type="title"/>
          </p:nvPr>
        </p:nvSpPr>
        <p:spPr>
          <a:xfrm>
            <a:off x="629759" y="273844"/>
            <a:ext cx="7886863" cy="994172"/>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9333BA5-FE8A-49CE-8E22-B25150C76450}"/>
              </a:ext>
            </a:extLst>
          </p:cNvPr>
          <p:cNvSpPr>
            <a:spLocks noGrp="1"/>
          </p:cNvSpPr>
          <p:nvPr>
            <p:ph type="body" idx="1"/>
          </p:nvPr>
        </p:nvSpPr>
        <p:spPr>
          <a:xfrm>
            <a:off x="629760" y="1260872"/>
            <a:ext cx="3867836" cy="617934"/>
          </a:xfrm>
        </p:spPr>
        <p:txBody>
          <a:bodyPr anchor="b"/>
          <a:lstStyle>
            <a:lvl1pPr marL="0" indent="0">
              <a:buNone/>
              <a:defRPr sz="1800" b="1"/>
            </a:lvl1pPr>
            <a:lvl2pPr marL="342854" indent="0">
              <a:buNone/>
              <a:defRPr sz="1500" b="1"/>
            </a:lvl2pPr>
            <a:lvl3pPr marL="685709" indent="0">
              <a:buNone/>
              <a:defRPr sz="1350" b="1"/>
            </a:lvl3pPr>
            <a:lvl4pPr marL="1028563" indent="0">
              <a:buNone/>
              <a:defRPr sz="1200" b="1"/>
            </a:lvl4pPr>
            <a:lvl5pPr marL="1371417" indent="0">
              <a:buNone/>
              <a:defRPr sz="1200" b="1"/>
            </a:lvl5pPr>
            <a:lvl6pPr marL="1714271" indent="0">
              <a:buNone/>
              <a:defRPr sz="1200" b="1"/>
            </a:lvl6pPr>
            <a:lvl7pPr marL="2057126" indent="0">
              <a:buNone/>
              <a:defRPr sz="1200" b="1"/>
            </a:lvl7pPr>
            <a:lvl8pPr marL="2399980" indent="0">
              <a:buNone/>
              <a:defRPr sz="1200" b="1"/>
            </a:lvl8pPr>
            <a:lvl9pPr marL="2742834" indent="0">
              <a:buNone/>
              <a:defRPr sz="12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98A57043-9F6C-4BF2-BBEE-BCA4A2CA194F}"/>
              </a:ext>
            </a:extLst>
          </p:cNvPr>
          <p:cNvSpPr>
            <a:spLocks noGrp="1"/>
          </p:cNvSpPr>
          <p:nvPr>
            <p:ph sz="half" idx="2"/>
          </p:nvPr>
        </p:nvSpPr>
        <p:spPr>
          <a:xfrm>
            <a:off x="629760" y="1878806"/>
            <a:ext cx="3867836"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90F5F515-E80E-40F4-88BB-D6CA5E6ADEC8}"/>
              </a:ext>
            </a:extLst>
          </p:cNvPr>
          <p:cNvSpPr>
            <a:spLocks noGrp="1"/>
          </p:cNvSpPr>
          <p:nvPr>
            <p:ph type="body" sz="quarter" idx="3"/>
          </p:nvPr>
        </p:nvSpPr>
        <p:spPr>
          <a:xfrm>
            <a:off x="4629738" y="1260872"/>
            <a:ext cx="3886884" cy="617934"/>
          </a:xfrm>
        </p:spPr>
        <p:txBody>
          <a:bodyPr anchor="b"/>
          <a:lstStyle>
            <a:lvl1pPr marL="0" indent="0">
              <a:buNone/>
              <a:defRPr sz="1800" b="1"/>
            </a:lvl1pPr>
            <a:lvl2pPr marL="342854" indent="0">
              <a:buNone/>
              <a:defRPr sz="1500" b="1"/>
            </a:lvl2pPr>
            <a:lvl3pPr marL="685709" indent="0">
              <a:buNone/>
              <a:defRPr sz="1350" b="1"/>
            </a:lvl3pPr>
            <a:lvl4pPr marL="1028563" indent="0">
              <a:buNone/>
              <a:defRPr sz="1200" b="1"/>
            </a:lvl4pPr>
            <a:lvl5pPr marL="1371417" indent="0">
              <a:buNone/>
              <a:defRPr sz="1200" b="1"/>
            </a:lvl5pPr>
            <a:lvl6pPr marL="1714271" indent="0">
              <a:buNone/>
              <a:defRPr sz="1200" b="1"/>
            </a:lvl6pPr>
            <a:lvl7pPr marL="2057126" indent="0">
              <a:buNone/>
              <a:defRPr sz="1200" b="1"/>
            </a:lvl7pPr>
            <a:lvl8pPr marL="2399980" indent="0">
              <a:buNone/>
              <a:defRPr sz="1200" b="1"/>
            </a:lvl8pPr>
            <a:lvl9pPr marL="2742834" indent="0">
              <a:buNone/>
              <a:defRPr sz="12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58210457-A35E-4202-B27C-D08EB1A11A7A}"/>
              </a:ext>
            </a:extLst>
          </p:cNvPr>
          <p:cNvSpPr>
            <a:spLocks noGrp="1"/>
          </p:cNvSpPr>
          <p:nvPr>
            <p:ph sz="quarter" idx="4"/>
          </p:nvPr>
        </p:nvSpPr>
        <p:spPr>
          <a:xfrm>
            <a:off x="4629738" y="1878806"/>
            <a:ext cx="3886884"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8F6B6BF-0E2C-4E97-A2F7-33997999A006}"/>
              </a:ext>
            </a:extLst>
          </p:cNvPr>
          <p:cNvSpPr>
            <a:spLocks noGrp="1"/>
          </p:cNvSpPr>
          <p:nvPr>
            <p:ph type="dt" idx="10"/>
          </p:nvPr>
        </p:nvSpPr>
        <p:spPr/>
        <p:txBody>
          <a:bodyPr/>
          <a:lstStyle>
            <a:lvl1pPr>
              <a:defRPr/>
            </a:lvl1pPr>
          </a:lstStyle>
          <a:p>
            <a:r>
              <a:rPr lang="en-US" altLang="zh-TW"/>
              <a:t>5/27/20</a:t>
            </a:r>
          </a:p>
        </p:txBody>
      </p:sp>
      <p:sp>
        <p:nvSpPr>
          <p:cNvPr id="8" name="投影片編號版面配置區 7">
            <a:extLst>
              <a:ext uri="{FF2B5EF4-FFF2-40B4-BE49-F238E27FC236}">
                <a16:creationId xmlns:a16="http://schemas.microsoft.com/office/drawing/2014/main" id="{08D99E93-CC3E-474D-80FF-8EFB77B345D8}"/>
              </a:ext>
            </a:extLst>
          </p:cNvPr>
          <p:cNvSpPr>
            <a:spLocks noGrp="1"/>
          </p:cNvSpPr>
          <p:nvPr>
            <p:ph type="sldNum" idx="11"/>
          </p:nvPr>
        </p:nvSpPr>
        <p:spPr/>
        <p:txBody>
          <a:bodyPr/>
          <a:lstStyle>
            <a:lvl1pPr>
              <a:defRPr/>
            </a:lvl1pPr>
          </a:lstStyle>
          <a:p>
            <a:fld id="{DC281AE5-F1FE-4661-B3E7-ADBAFDBD2CBB}" type="slidenum">
              <a:rPr lang="en-US" altLang="zh-TW"/>
              <a:pPr/>
              <a:t>‹#›</a:t>
            </a:fld>
            <a:endParaRPr lang="en-US" altLang="zh-TW"/>
          </a:p>
        </p:txBody>
      </p:sp>
    </p:spTree>
    <p:extLst>
      <p:ext uri="{BB962C8B-B14F-4D97-AF65-F5344CB8AC3E}">
        <p14:creationId xmlns:p14="http://schemas.microsoft.com/office/powerpoint/2010/main" val="171718071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ABDA62-181A-4A86-8CC5-C1FCADD8F050}"/>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805AAEA-3E62-412D-A38E-18A06E8F0061}"/>
              </a:ext>
            </a:extLst>
          </p:cNvPr>
          <p:cNvSpPr>
            <a:spLocks noGrp="1"/>
          </p:cNvSpPr>
          <p:nvPr>
            <p:ph type="dt" idx="10"/>
          </p:nvPr>
        </p:nvSpPr>
        <p:spPr/>
        <p:txBody>
          <a:bodyPr/>
          <a:lstStyle>
            <a:lvl1pPr>
              <a:defRPr/>
            </a:lvl1pPr>
          </a:lstStyle>
          <a:p>
            <a:r>
              <a:rPr lang="en-US" altLang="zh-TW"/>
              <a:t>5/27/20</a:t>
            </a:r>
          </a:p>
        </p:txBody>
      </p:sp>
      <p:sp>
        <p:nvSpPr>
          <p:cNvPr id="4" name="投影片編號版面配置區 3">
            <a:extLst>
              <a:ext uri="{FF2B5EF4-FFF2-40B4-BE49-F238E27FC236}">
                <a16:creationId xmlns:a16="http://schemas.microsoft.com/office/drawing/2014/main" id="{57E74048-C428-4375-8F13-54A131591DA1}"/>
              </a:ext>
            </a:extLst>
          </p:cNvPr>
          <p:cNvSpPr>
            <a:spLocks noGrp="1"/>
          </p:cNvSpPr>
          <p:nvPr>
            <p:ph type="sldNum" idx="11"/>
          </p:nvPr>
        </p:nvSpPr>
        <p:spPr/>
        <p:txBody>
          <a:bodyPr/>
          <a:lstStyle>
            <a:lvl1pPr>
              <a:defRPr/>
            </a:lvl1pPr>
          </a:lstStyle>
          <a:p>
            <a:fld id="{37A7D57A-F32B-4449-A20B-6EB344553AE1}" type="slidenum">
              <a:rPr lang="en-US" altLang="zh-TW"/>
              <a:pPr/>
              <a:t>‹#›</a:t>
            </a:fld>
            <a:endParaRPr lang="en-US" altLang="zh-TW"/>
          </a:p>
        </p:txBody>
      </p:sp>
    </p:spTree>
    <p:extLst>
      <p:ext uri="{BB962C8B-B14F-4D97-AF65-F5344CB8AC3E}">
        <p14:creationId xmlns:p14="http://schemas.microsoft.com/office/powerpoint/2010/main" val="481713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0BDBF37-CA50-4E10-B38E-1BF27B25602E}"/>
              </a:ext>
            </a:extLst>
          </p:cNvPr>
          <p:cNvSpPr>
            <a:spLocks noGrp="1"/>
          </p:cNvSpPr>
          <p:nvPr>
            <p:ph type="dt" idx="10"/>
          </p:nvPr>
        </p:nvSpPr>
        <p:spPr/>
        <p:txBody>
          <a:bodyPr/>
          <a:lstStyle>
            <a:lvl1pPr>
              <a:defRPr/>
            </a:lvl1pPr>
          </a:lstStyle>
          <a:p>
            <a:r>
              <a:rPr lang="en-US" altLang="zh-TW"/>
              <a:t>5/27/20</a:t>
            </a:r>
          </a:p>
        </p:txBody>
      </p:sp>
      <p:sp>
        <p:nvSpPr>
          <p:cNvPr id="3" name="投影片編號版面配置區 2">
            <a:extLst>
              <a:ext uri="{FF2B5EF4-FFF2-40B4-BE49-F238E27FC236}">
                <a16:creationId xmlns:a16="http://schemas.microsoft.com/office/drawing/2014/main" id="{873C77F6-9036-4F5D-942B-A35AD47431B6}"/>
              </a:ext>
            </a:extLst>
          </p:cNvPr>
          <p:cNvSpPr>
            <a:spLocks noGrp="1"/>
          </p:cNvSpPr>
          <p:nvPr>
            <p:ph type="sldNum" idx="11"/>
          </p:nvPr>
        </p:nvSpPr>
        <p:spPr/>
        <p:txBody>
          <a:bodyPr/>
          <a:lstStyle>
            <a:lvl1pPr>
              <a:defRPr/>
            </a:lvl1pPr>
          </a:lstStyle>
          <a:p>
            <a:fld id="{BA1844DA-A219-4084-869B-5C8D74791A67}" type="slidenum">
              <a:rPr lang="en-US" altLang="zh-TW"/>
              <a:pPr/>
              <a:t>‹#›</a:t>
            </a:fld>
            <a:endParaRPr lang="en-US" altLang="zh-TW"/>
          </a:p>
        </p:txBody>
      </p:sp>
    </p:spTree>
    <p:extLst>
      <p:ext uri="{BB962C8B-B14F-4D97-AF65-F5344CB8AC3E}">
        <p14:creationId xmlns:p14="http://schemas.microsoft.com/office/powerpoint/2010/main" val="208352265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F8D9E0-D5DB-494A-A838-4315E87476F9}"/>
              </a:ext>
            </a:extLst>
          </p:cNvPr>
          <p:cNvSpPr>
            <a:spLocks noGrp="1"/>
          </p:cNvSpPr>
          <p:nvPr>
            <p:ph type="title"/>
          </p:nvPr>
        </p:nvSpPr>
        <p:spPr>
          <a:xfrm>
            <a:off x="629759" y="342900"/>
            <a:ext cx="2948794" cy="120015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65DF8A56-4F10-4A18-982E-19E483DCFDB3}"/>
              </a:ext>
            </a:extLst>
          </p:cNvPr>
          <p:cNvSpPr>
            <a:spLocks noGrp="1"/>
          </p:cNvSpPr>
          <p:nvPr>
            <p:ph idx="1"/>
          </p:nvPr>
        </p:nvSpPr>
        <p:spPr>
          <a:xfrm>
            <a:off x="3886885" y="740569"/>
            <a:ext cx="462973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A3D0A18C-71D9-4C27-9899-35A3DF404D7E}"/>
              </a:ext>
            </a:extLst>
          </p:cNvPr>
          <p:cNvSpPr>
            <a:spLocks noGrp="1"/>
          </p:cNvSpPr>
          <p:nvPr>
            <p:ph type="body" sz="half" idx="2"/>
          </p:nvPr>
        </p:nvSpPr>
        <p:spPr>
          <a:xfrm>
            <a:off x="629759" y="1543050"/>
            <a:ext cx="2948794" cy="2858691"/>
          </a:xfrm>
        </p:spPr>
        <p:txBody>
          <a:bodyPr/>
          <a:lstStyle>
            <a:lvl1pPr marL="0" indent="0">
              <a:buNone/>
              <a:defRPr sz="1200"/>
            </a:lvl1pPr>
            <a:lvl2pPr marL="342854" indent="0">
              <a:buNone/>
              <a:defRPr sz="1050"/>
            </a:lvl2pPr>
            <a:lvl3pPr marL="685709" indent="0">
              <a:buNone/>
              <a:defRPr sz="900"/>
            </a:lvl3pPr>
            <a:lvl4pPr marL="1028563" indent="0">
              <a:buNone/>
              <a:defRPr sz="750"/>
            </a:lvl4pPr>
            <a:lvl5pPr marL="1371417" indent="0">
              <a:buNone/>
              <a:defRPr sz="750"/>
            </a:lvl5pPr>
            <a:lvl6pPr marL="1714271" indent="0">
              <a:buNone/>
              <a:defRPr sz="750"/>
            </a:lvl6pPr>
            <a:lvl7pPr marL="2057126" indent="0">
              <a:buNone/>
              <a:defRPr sz="750"/>
            </a:lvl7pPr>
            <a:lvl8pPr marL="2399980" indent="0">
              <a:buNone/>
              <a:defRPr sz="750"/>
            </a:lvl8pPr>
            <a:lvl9pPr marL="2742834"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32474796-5555-46C2-B398-2286EE4F0B90}"/>
              </a:ext>
            </a:extLst>
          </p:cNvPr>
          <p:cNvSpPr>
            <a:spLocks noGrp="1"/>
          </p:cNvSpPr>
          <p:nvPr>
            <p:ph type="dt" idx="10"/>
          </p:nvPr>
        </p:nvSpPr>
        <p:spPr/>
        <p:txBody>
          <a:bodyPr/>
          <a:lstStyle>
            <a:lvl1pPr>
              <a:defRPr/>
            </a:lvl1pPr>
          </a:lstStyle>
          <a:p>
            <a:r>
              <a:rPr lang="en-US" altLang="zh-TW"/>
              <a:t>5/27/20</a:t>
            </a:r>
          </a:p>
        </p:txBody>
      </p:sp>
      <p:sp>
        <p:nvSpPr>
          <p:cNvPr id="6" name="投影片編號版面配置區 5">
            <a:extLst>
              <a:ext uri="{FF2B5EF4-FFF2-40B4-BE49-F238E27FC236}">
                <a16:creationId xmlns:a16="http://schemas.microsoft.com/office/drawing/2014/main" id="{BA855367-BEE8-4C13-A269-91DDB0C5D2F5}"/>
              </a:ext>
            </a:extLst>
          </p:cNvPr>
          <p:cNvSpPr>
            <a:spLocks noGrp="1"/>
          </p:cNvSpPr>
          <p:nvPr>
            <p:ph type="sldNum" idx="11"/>
          </p:nvPr>
        </p:nvSpPr>
        <p:spPr/>
        <p:txBody>
          <a:bodyPr/>
          <a:lstStyle>
            <a:lvl1pPr>
              <a:defRPr/>
            </a:lvl1pPr>
          </a:lstStyle>
          <a:p>
            <a:fld id="{24B67D18-C089-479E-88AD-669314D00658}" type="slidenum">
              <a:rPr lang="en-US" altLang="zh-TW"/>
              <a:pPr/>
              <a:t>‹#›</a:t>
            </a:fld>
            <a:endParaRPr lang="en-US" altLang="zh-TW"/>
          </a:p>
        </p:txBody>
      </p:sp>
    </p:spTree>
    <p:extLst>
      <p:ext uri="{BB962C8B-B14F-4D97-AF65-F5344CB8AC3E}">
        <p14:creationId xmlns:p14="http://schemas.microsoft.com/office/powerpoint/2010/main" val="82404397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6C88EB-78A3-4477-9507-FDA99C9D4C89}"/>
              </a:ext>
            </a:extLst>
          </p:cNvPr>
          <p:cNvSpPr>
            <a:spLocks noGrp="1"/>
          </p:cNvSpPr>
          <p:nvPr>
            <p:ph type="title"/>
          </p:nvPr>
        </p:nvSpPr>
        <p:spPr>
          <a:xfrm>
            <a:off x="629759" y="342900"/>
            <a:ext cx="2948794" cy="120015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44652EB-B037-4C86-8767-4011A3F7CD92}"/>
              </a:ext>
            </a:extLst>
          </p:cNvPr>
          <p:cNvSpPr>
            <a:spLocks noGrp="1"/>
          </p:cNvSpPr>
          <p:nvPr>
            <p:ph type="pic" idx="1"/>
          </p:nvPr>
        </p:nvSpPr>
        <p:spPr>
          <a:xfrm>
            <a:off x="3886885" y="740569"/>
            <a:ext cx="4629737" cy="3655219"/>
          </a:xfrm>
        </p:spPr>
        <p:txBody>
          <a:bodyPr/>
          <a:lstStyle>
            <a:lvl1pPr marL="0" indent="0">
              <a:buNone/>
              <a:defRPr sz="2400"/>
            </a:lvl1pPr>
            <a:lvl2pPr marL="342854" indent="0">
              <a:buNone/>
              <a:defRPr sz="2100"/>
            </a:lvl2pPr>
            <a:lvl3pPr marL="685709" indent="0">
              <a:buNone/>
              <a:defRPr sz="1800"/>
            </a:lvl3pPr>
            <a:lvl4pPr marL="1028563" indent="0">
              <a:buNone/>
              <a:defRPr sz="1500"/>
            </a:lvl4pPr>
            <a:lvl5pPr marL="1371417" indent="0">
              <a:buNone/>
              <a:defRPr sz="1500"/>
            </a:lvl5pPr>
            <a:lvl6pPr marL="1714271" indent="0">
              <a:buNone/>
              <a:defRPr sz="1500"/>
            </a:lvl6pPr>
            <a:lvl7pPr marL="2057126" indent="0">
              <a:buNone/>
              <a:defRPr sz="1500"/>
            </a:lvl7pPr>
            <a:lvl8pPr marL="2399980" indent="0">
              <a:buNone/>
              <a:defRPr sz="1500"/>
            </a:lvl8pPr>
            <a:lvl9pPr marL="2742834" indent="0">
              <a:buNone/>
              <a:defRPr sz="1500"/>
            </a:lvl9pPr>
          </a:lstStyle>
          <a:p>
            <a:endParaRPr lang="zh-TW" altLang="en-US"/>
          </a:p>
        </p:txBody>
      </p:sp>
      <p:sp>
        <p:nvSpPr>
          <p:cNvPr id="4" name="文字版面配置區 3">
            <a:extLst>
              <a:ext uri="{FF2B5EF4-FFF2-40B4-BE49-F238E27FC236}">
                <a16:creationId xmlns:a16="http://schemas.microsoft.com/office/drawing/2014/main" id="{EC9D78E3-C474-4712-B7D3-E7E295FF2443}"/>
              </a:ext>
            </a:extLst>
          </p:cNvPr>
          <p:cNvSpPr>
            <a:spLocks noGrp="1"/>
          </p:cNvSpPr>
          <p:nvPr>
            <p:ph type="body" sz="half" idx="2"/>
          </p:nvPr>
        </p:nvSpPr>
        <p:spPr>
          <a:xfrm>
            <a:off x="629759" y="1543050"/>
            <a:ext cx="2948794" cy="2858691"/>
          </a:xfrm>
        </p:spPr>
        <p:txBody>
          <a:bodyPr/>
          <a:lstStyle>
            <a:lvl1pPr marL="0" indent="0">
              <a:buNone/>
              <a:defRPr sz="1200"/>
            </a:lvl1pPr>
            <a:lvl2pPr marL="342854" indent="0">
              <a:buNone/>
              <a:defRPr sz="1050"/>
            </a:lvl2pPr>
            <a:lvl3pPr marL="685709" indent="0">
              <a:buNone/>
              <a:defRPr sz="900"/>
            </a:lvl3pPr>
            <a:lvl4pPr marL="1028563" indent="0">
              <a:buNone/>
              <a:defRPr sz="750"/>
            </a:lvl4pPr>
            <a:lvl5pPr marL="1371417" indent="0">
              <a:buNone/>
              <a:defRPr sz="750"/>
            </a:lvl5pPr>
            <a:lvl6pPr marL="1714271" indent="0">
              <a:buNone/>
              <a:defRPr sz="750"/>
            </a:lvl6pPr>
            <a:lvl7pPr marL="2057126" indent="0">
              <a:buNone/>
              <a:defRPr sz="750"/>
            </a:lvl7pPr>
            <a:lvl8pPr marL="2399980" indent="0">
              <a:buNone/>
              <a:defRPr sz="750"/>
            </a:lvl8pPr>
            <a:lvl9pPr marL="2742834"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1B69E51-F48D-4170-A7B2-609D5EB314D9}"/>
              </a:ext>
            </a:extLst>
          </p:cNvPr>
          <p:cNvSpPr>
            <a:spLocks noGrp="1"/>
          </p:cNvSpPr>
          <p:nvPr>
            <p:ph type="dt" idx="10"/>
          </p:nvPr>
        </p:nvSpPr>
        <p:spPr/>
        <p:txBody>
          <a:bodyPr/>
          <a:lstStyle>
            <a:lvl1pPr>
              <a:defRPr/>
            </a:lvl1pPr>
          </a:lstStyle>
          <a:p>
            <a:r>
              <a:rPr lang="en-US" altLang="zh-TW"/>
              <a:t>5/27/20</a:t>
            </a:r>
          </a:p>
        </p:txBody>
      </p:sp>
      <p:sp>
        <p:nvSpPr>
          <p:cNvPr id="6" name="投影片編號版面配置區 5">
            <a:extLst>
              <a:ext uri="{FF2B5EF4-FFF2-40B4-BE49-F238E27FC236}">
                <a16:creationId xmlns:a16="http://schemas.microsoft.com/office/drawing/2014/main" id="{E6A5B540-4651-4E6F-829A-C0DEFA09FA91}"/>
              </a:ext>
            </a:extLst>
          </p:cNvPr>
          <p:cNvSpPr>
            <a:spLocks noGrp="1"/>
          </p:cNvSpPr>
          <p:nvPr>
            <p:ph type="sldNum" idx="11"/>
          </p:nvPr>
        </p:nvSpPr>
        <p:spPr/>
        <p:txBody>
          <a:bodyPr/>
          <a:lstStyle>
            <a:lvl1pPr>
              <a:defRPr/>
            </a:lvl1pPr>
          </a:lstStyle>
          <a:p>
            <a:fld id="{78FF9DBD-50B8-425C-B11D-31A4930DE6BC}" type="slidenum">
              <a:rPr lang="en-US" altLang="zh-TW"/>
              <a:pPr/>
              <a:t>‹#›</a:t>
            </a:fld>
            <a:endParaRPr lang="en-US" altLang="zh-TW"/>
          </a:p>
        </p:txBody>
      </p:sp>
    </p:spTree>
    <p:extLst>
      <p:ext uri="{BB962C8B-B14F-4D97-AF65-F5344CB8AC3E}">
        <p14:creationId xmlns:p14="http://schemas.microsoft.com/office/powerpoint/2010/main" val="228995037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3C6480-725B-4BFC-919E-1EC6F585DC7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B1279F0-1348-4616-935D-635FF6F95681}"/>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E5E3850-8CB9-44EE-9918-D41FB9F936AF}"/>
              </a:ext>
            </a:extLst>
          </p:cNvPr>
          <p:cNvSpPr>
            <a:spLocks noGrp="1"/>
          </p:cNvSpPr>
          <p:nvPr>
            <p:ph type="dt" idx="10"/>
          </p:nvPr>
        </p:nvSpPr>
        <p:spPr/>
        <p:txBody>
          <a:bodyPr/>
          <a:lstStyle>
            <a:lvl1pPr>
              <a:defRPr/>
            </a:lvl1pPr>
          </a:lstStyle>
          <a:p>
            <a:r>
              <a:rPr lang="en-US" altLang="zh-TW"/>
              <a:t>5/27/20</a:t>
            </a:r>
          </a:p>
        </p:txBody>
      </p:sp>
      <p:sp>
        <p:nvSpPr>
          <p:cNvPr id="5" name="投影片編號版面配置區 4">
            <a:extLst>
              <a:ext uri="{FF2B5EF4-FFF2-40B4-BE49-F238E27FC236}">
                <a16:creationId xmlns:a16="http://schemas.microsoft.com/office/drawing/2014/main" id="{ACD6AA06-71A6-441E-9A2D-E8897C8FC725}"/>
              </a:ext>
            </a:extLst>
          </p:cNvPr>
          <p:cNvSpPr>
            <a:spLocks noGrp="1"/>
          </p:cNvSpPr>
          <p:nvPr>
            <p:ph type="sldNum" idx="11"/>
          </p:nvPr>
        </p:nvSpPr>
        <p:spPr/>
        <p:txBody>
          <a:bodyPr/>
          <a:lstStyle>
            <a:lvl1pPr>
              <a:defRPr/>
            </a:lvl1pPr>
          </a:lstStyle>
          <a:p>
            <a:fld id="{CD52C680-46EB-49B5-AAB8-FC1ADCBFB718}" type="slidenum">
              <a:rPr lang="en-US" altLang="zh-TW"/>
              <a:pPr/>
              <a:t>‹#›</a:t>
            </a:fld>
            <a:endParaRPr lang="en-US" altLang="zh-TW"/>
          </a:p>
        </p:txBody>
      </p:sp>
    </p:spTree>
    <p:extLst>
      <p:ext uri="{BB962C8B-B14F-4D97-AF65-F5344CB8AC3E}">
        <p14:creationId xmlns:p14="http://schemas.microsoft.com/office/powerpoint/2010/main" val="100851411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B6F9A4A-C2ED-4382-81EC-42CD88EFD79D}"/>
              </a:ext>
            </a:extLst>
          </p:cNvPr>
          <p:cNvSpPr>
            <a:spLocks noGrp="1"/>
          </p:cNvSpPr>
          <p:nvPr>
            <p:ph type="title" orient="vert"/>
          </p:nvPr>
        </p:nvSpPr>
        <p:spPr>
          <a:xfrm>
            <a:off x="6539252" y="273844"/>
            <a:ext cx="1969037" cy="4352925"/>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EC4FC43C-CBFD-441A-9A1D-501D8E4E542C}"/>
              </a:ext>
            </a:extLst>
          </p:cNvPr>
          <p:cNvSpPr>
            <a:spLocks noGrp="1"/>
          </p:cNvSpPr>
          <p:nvPr>
            <p:ph type="body" orient="vert" idx="1"/>
          </p:nvPr>
        </p:nvSpPr>
        <p:spPr>
          <a:xfrm>
            <a:off x="628568" y="273844"/>
            <a:ext cx="5796399" cy="43529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D4D496B-F4CA-4857-B305-53FF88C6C973}"/>
              </a:ext>
            </a:extLst>
          </p:cNvPr>
          <p:cNvSpPr>
            <a:spLocks noGrp="1"/>
          </p:cNvSpPr>
          <p:nvPr>
            <p:ph type="dt" idx="10"/>
          </p:nvPr>
        </p:nvSpPr>
        <p:spPr/>
        <p:txBody>
          <a:bodyPr/>
          <a:lstStyle>
            <a:lvl1pPr>
              <a:defRPr/>
            </a:lvl1pPr>
          </a:lstStyle>
          <a:p>
            <a:r>
              <a:rPr lang="en-US" altLang="zh-TW"/>
              <a:t>5/27/20</a:t>
            </a:r>
          </a:p>
        </p:txBody>
      </p:sp>
      <p:sp>
        <p:nvSpPr>
          <p:cNvPr id="5" name="投影片編號版面配置區 4">
            <a:extLst>
              <a:ext uri="{FF2B5EF4-FFF2-40B4-BE49-F238E27FC236}">
                <a16:creationId xmlns:a16="http://schemas.microsoft.com/office/drawing/2014/main" id="{8C960509-B1BC-4DED-92C7-0B8C2B80F396}"/>
              </a:ext>
            </a:extLst>
          </p:cNvPr>
          <p:cNvSpPr>
            <a:spLocks noGrp="1"/>
          </p:cNvSpPr>
          <p:nvPr>
            <p:ph type="sldNum" idx="11"/>
          </p:nvPr>
        </p:nvSpPr>
        <p:spPr/>
        <p:txBody>
          <a:bodyPr/>
          <a:lstStyle>
            <a:lvl1pPr>
              <a:defRPr/>
            </a:lvl1pPr>
          </a:lstStyle>
          <a:p>
            <a:fld id="{23CBA407-EAEE-4F30-A34F-82A861A032A8}" type="slidenum">
              <a:rPr lang="en-US" altLang="zh-TW"/>
              <a:pPr/>
              <a:t>‹#›</a:t>
            </a:fld>
            <a:endParaRPr lang="en-US" altLang="zh-TW"/>
          </a:p>
        </p:txBody>
      </p:sp>
    </p:spTree>
    <p:extLst>
      <p:ext uri="{BB962C8B-B14F-4D97-AF65-F5344CB8AC3E}">
        <p14:creationId xmlns:p14="http://schemas.microsoft.com/office/powerpoint/2010/main" val="1851142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theme" Target="../theme/theme10.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11.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theme" Target="../theme/theme12.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13.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14.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15.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398.xml"/><Relationship Id="rId21" Type="http://schemas.openxmlformats.org/officeDocument/2006/relationships/slideLayout" Target="../slideLayouts/slideLayout393.xml"/><Relationship Id="rId42" Type="http://schemas.openxmlformats.org/officeDocument/2006/relationships/slideLayout" Target="../slideLayouts/slideLayout414.xml"/><Relationship Id="rId47" Type="http://schemas.openxmlformats.org/officeDocument/2006/relationships/slideLayout" Target="../slideLayouts/slideLayout419.xml"/><Relationship Id="rId63" Type="http://schemas.openxmlformats.org/officeDocument/2006/relationships/slideLayout" Target="../slideLayouts/slideLayout435.xml"/><Relationship Id="rId68" Type="http://schemas.openxmlformats.org/officeDocument/2006/relationships/slideLayout" Target="../slideLayouts/slideLayout440.xml"/><Relationship Id="rId84" Type="http://schemas.openxmlformats.org/officeDocument/2006/relationships/slideLayout" Target="../slideLayouts/slideLayout456.xml"/><Relationship Id="rId89" Type="http://schemas.openxmlformats.org/officeDocument/2006/relationships/slideLayout" Target="../slideLayouts/slideLayout461.xml"/><Relationship Id="rId16" Type="http://schemas.openxmlformats.org/officeDocument/2006/relationships/slideLayout" Target="../slideLayouts/slideLayout388.xml"/><Relationship Id="rId11" Type="http://schemas.openxmlformats.org/officeDocument/2006/relationships/slideLayout" Target="../slideLayouts/slideLayout383.xml"/><Relationship Id="rId32" Type="http://schemas.openxmlformats.org/officeDocument/2006/relationships/slideLayout" Target="../slideLayouts/slideLayout404.xml"/><Relationship Id="rId37" Type="http://schemas.openxmlformats.org/officeDocument/2006/relationships/slideLayout" Target="../slideLayouts/slideLayout409.xml"/><Relationship Id="rId53" Type="http://schemas.openxmlformats.org/officeDocument/2006/relationships/slideLayout" Target="../slideLayouts/slideLayout425.xml"/><Relationship Id="rId58" Type="http://schemas.openxmlformats.org/officeDocument/2006/relationships/slideLayout" Target="../slideLayouts/slideLayout430.xml"/><Relationship Id="rId74" Type="http://schemas.openxmlformats.org/officeDocument/2006/relationships/slideLayout" Target="../slideLayouts/slideLayout446.xml"/><Relationship Id="rId79" Type="http://schemas.openxmlformats.org/officeDocument/2006/relationships/slideLayout" Target="../slideLayouts/slideLayout451.xml"/><Relationship Id="rId102" Type="http://schemas.openxmlformats.org/officeDocument/2006/relationships/theme" Target="../theme/theme16.xml"/><Relationship Id="rId5" Type="http://schemas.openxmlformats.org/officeDocument/2006/relationships/slideLayout" Target="../slideLayouts/slideLayout377.xml"/><Relationship Id="rId90" Type="http://schemas.openxmlformats.org/officeDocument/2006/relationships/slideLayout" Target="../slideLayouts/slideLayout462.xml"/><Relationship Id="rId95" Type="http://schemas.openxmlformats.org/officeDocument/2006/relationships/slideLayout" Target="../slideLayouts/slideLayout467.xml"/><Relationship Id="rId22" Type="http://schemas.openxmlformats.org/officeDocument/2006/relationships/slideLayout" Target="../slideLayouts/slideLayout394.xml"/><Relationship Id="rId27" Type="http://schemas.openxmlformats.org/officeDocument/2006/relationships/slideLayout" Target="../slideLayouts/slideLayout399.xml"/><Relationship Id="rId43" Type="http://schemas.openxmlformats.org/officeDocument/2006/relationships/slideLayout" Target="../slideLayouts/slideLayout415.xml"/><Relationship Id="rId48" Type="http://schemas.openxmlformats.org/officeDocument/2006/relationships/slideLayout" Target="../slideLayouts/slideLayout420.xml"/><Relationship Id="rId64" Type="http://schemas.openxmlformats.org/officeDocument/2006/relationships/slideLayout" Target="../slideLayouts/slideLayout436.xml"/><Relationship Id="rId69" Type="http://schemas.openxmlformats.org/officeDocument/2006/relationships/slideLayout" Target="../slideLayouts/slideLayout441.xml"/><Relationship Id="rId80" Type="http://schemas.openxmlformats.org/officeDocument/2006/relationships/slideLayout" Target="../slideLayouts/slideLayout452.xml"/><Relationship Id="rId85" Type="http://schemas.openxmlformats.org/officeDocument/2006/relationships/slideLayout" Target="../slideLayouts/slideLayout457.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5" Type="http://schemas.openxmlformats.org/officeDocument/2006/relationships/slideLayout" Target="../slideLayouts/slideLayout397.xml"/><Relationship Id="rId33" Type="http://schemas.openxmlformats.org/officeDocument/2006/relationships/slideLayout" Target="../slideLayouts/slideLayout405.xml"/><Relationship Id="rId38" Type="http://schemas.openxmlformats.org/officeDocument/2006/relationships/slideLayout" Target="../slideLayouts/slideLayout410.xml"/><Relationship Id="rId46" Type="http://schemas.openxmlformats.org/officeDocument/2006/relationships/slideLayout" Target="../slideLayouts/slideLayout418.xml"/><Relationship Id="rId59" Type="http://schemas.openxmlformats.org/officeDocument/2006/relationships/slideLayout" Target="../slideLayouts/slideLayout431.xml"/><Relationship Id="rId67" Type="http://schemas.openxmlformats.org/officeDocument/2006/relationships/slideLayout" Target="../slideLayouts/slideLayout439.xml"/><Relationship Id="rId20" Type="http://schemas.openxmlformats.org/officeDocument/2006/relationships/slideLayout" Target="../slideLayouts/slideLayout392.xml"/><Relationship Id="rId41" Type="http://schemas.openxmlformats.org/officeDocument/2006/relationships/slideLayout" Target="../slideLayouts/slideLayout413.xml"/><Relationship Id="rId54" Type="http://schemas.openxmlformats.org/officeDocument/2006/relationships/slideLayout" Target="../slideLayouts/slideLayout426.xml"/><Relationship Id="rId62" Type="http://schemas.openxmlformats.org/officeDocument/2006/relationships/slideLayout" Target="../slideLayouts/slideLayout434.xml"/><Relationship Id="rId70" Type="http://schemas.openxmlformats.org/officeDocument/2006/relationships/slideLayout" Target="../slideLayouts/slideLayout442.xml"/><Relationship Id="rId75" Type="http://schemas.openxmlformats.org/officeDocument/2006/relationships/slideLayout" Target="../slideLayouts/slideLayout447.xml"/><Relationship Id="rId83" Type="http://schemas.openxmlformats.org/officeDocument/2006/relationships/slideLayout" Target="../slideLayouts/slideLayout455.xml"/><Relationship Id="rId88" Type="http://schemas.openxmlformats.org/officeDocument/2006/relationships/slideLayout" Target="../slideLayouts/slideLayout460.xml"/><Relationship Id="rId91" Type="http://schemas.openxmlformats.org/officeDocument/2006/relationships/slideLayout" Target="../slideLayouts/slideLayout463.xml"/><Relationship Id="rId96" Type="http://schemas.openxmlformats.org/officeDocument/2006/relationships/slideLayout" Target="../slideLayouts/slideLayout468.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5" Type="http://schemas.openxmlformats.org/officeDocument/2006/relationships/slideLayout" Target="../slideLayouts/slideLayout387.xml"/><Relationship Id="rId23" Type="http://schemas.openxmlformats.org/officeDocument/2006/relationships/slideLayout" Target="../slideLayouts/slideLayout395.xml"/><Relationship Id="rId28" Type="http://schemas.openxmlformats.org/officeDocument/2006/relationships/slideLayout" Target="../slideLayouts/slideLayout400.xml"/><Relationship Id="rId36" Type="http://schemas.openxmlformats.org/officeDocument/2006/relationships/slideLayout" Target="../slideLayouts/slideLayout408.xml"/><Relationship Id="rId49" Type="http://schemas.openxmlformats.org/officeDocument/2006/relationships/slideLayout" Target="../slideLayouts/slideLayout421.xml"/><Relationship Id="rId57" Type="http://schemas.openxmlformats.org/officeDocument/2006/relationships/slideLayout" Target="../slideLayouts/slideLayout429.xml"/><Relationship Id="rId10" Type="http://schemas.openxmlformats.org/officeDocument/2006/relationships/slideLayout" Target="../slideLayouts/slideLayout382.xml"/><Relationship Id="rId31" Type="http://schemas.openxmlformats.org/officeDocument/2006/relationships/slideLayout" Target="../slideLayouts/slideLayout403.xml"/><Relationship Id="rId44" Type="http://schemas.openxmlformats.org/officeDocument/2006/relationships/slideLayout" Target="../slideLayouts/slideLayout416.xml"/><Relationship Id="rId52" Type="http://schemas.openxmlformats.org/officeDocument/2006/relationships/slideLayout" Target="../slideLayouts/slideLayout424.xml"/><Relationship Id="rId60" Type="http://schemas.openxmlformats.org/officeDocument/2006/relationships/slideLayout" Target="../slideLayouts/slideLayout432.xml"/><Relationship Id="rId65" Type="http://schemas.openxmlformats.org/officeDocument/2006/relationships/slideLayout" Target="../slideLayouts/slideLayout437.xml"/><Relationship Id="rId73" Type="http://schemas.openxmlformats.org/officeDocument/2006/relationships/slideLayout" Target="../slideLayouts/slideLayout445.xml"/><Relationship Id="rId78" Type="http://schemas.openxmlformats.org/officeDocument/2006/relationships/slideLayout" Target="../slideLayouts/slideLayout450.xml"/><Relationship Id="rId81" Type="http://schemas.openxmlformats.org/officeDocument/2006/relationships/slideLayout" Target="../slideLayouts/slideLayout453.xml"/><Relationship Id="rId86" Type="http://schemas.openxmlformats.org/officeDocument/2006/relationships/slideLayout" Target="../slideLayouts/slideLayout458.xml"/><Relationship Id="rId94" Type="http://schemas.openxmlformats.org/officeDocument/2006/relationships/slideLayout" Target="../slideLayouts/slideLayout466.xml"/><Relationship Id="rId99" Type="http://schemas.openxmlformats.org/officeDocument/2006/relationships/slideLayout" Target="../slideLayouts/slideLayout471.xml"/><Relationship Id="rId101" Type="http://schemas.openxmlformats.org/officeDocument/2006/relationships/slideLayout" Target="../slideLayouts/slideLayout473.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3" Type="http://schemas.openxmlformats.org/officeDocument/2006/relationships/slideLayout" Target="../slideLayouts/slideLayout385.xml"/><Relationship Id="rId18" Type="http://schemas.openxmlformats.org/officeDocument/2006/relationships/slideLayout" Target="../slideLayouts/slideLayout390.xml"/><Relationship Id="rId39" Type="http://schemas.openxmlformats.org/officeDocument/2006/relationships/slideLayout" Target="../slideLayouts/slideLayout411.xml"/><Relationship Id="rId34" Type="http://schemas.openxmlformats.org/officeDocument/2006/relationships/slideLayout" Target="../slideLayouts/slideLayout406.xml"/><Relationship Id="rId50" Type="http://schemas.openxmlformats.org/officeDocument/2006/relationships/slideLayout" Target="../slideLayouts/slideLayout422.xml"/><Relationship Id="rId55" Type="http://schemas.openxmlformats.org/officeDocument/2006/relationships/slideLayout" Target="../slideLayouts/slideLayout427.xml"/><Relationship Id="rId76" Type="http://schemas.openxmlformats.org/officeDocument/2006/relationships/slideLayout" Target="../slideLayouts/slideLayout448.xml"/><Relationship Id="rId97" Type="http://schemas.openxmlformats.org/officeDocument/2006/relationships/slideLayout" Target="../slideLayouts/slideLayout469.xml"/><Relationship Id="rId7" Type="http://schemas.openxmlformats.org/officeDocument/2006/relationships/slideLayout" Target="../slideLayouts/slideLayout379.xml"/><Relationship Id="rId71" Type="http://schemas.openxmlformats.org/officeDocument/2006/relationships/slideLayout" Target="../slideLayouts/slideLayout443.xml"/><Relationship Id="rId92" Type="http://schemas.openxmlformats.org/officeDocument/2006/relationships/slideLayout" Target="../slideLayouts/slideLayout464.xml"/><Relationship Id="rId2" Type="http://schemas.openxmlformats.org/officeDocument/2006/relationships/slideLayout" Target="../slideLayouts/slideLayout374.xml"/><Relationship Id="rId29" Type="http://schemas.openxmlformats.org/officeDocument/2006/relationships/slideLayout" Target="../slideLayouts/slideLayout401.xml"/><Relationship Id="rId24" Type="http://schemas.openxmlformats.org/officeDocument/2006/relationships/slideLayout" Target="../slideLayouts/slideLayout396.xml"/><Relationship Id="rId40" Type="http://schemas.openxmlformats.org/officeDocument/2006/relationships/slideLayout" Target="../slideLayouts/slideLayout412.xml"/><Relationship Id="rId45" Type="http://schemas.openxmlformats.org/officeDocument/2006/relationships/slideLayout" Target="../slideLayouts/slideLayout417.xml"/><Relationship Id="rId66" Type="http://schemas.openxmlformats.org/officeDocument/2006/relationships/slideLayout" Target="../slideLayouts/slideLayout438.xml"/><Relationship Id="rId87" Type="http://schemas.openxmlformats.org/officeDocument/2006/relationships/slideLayout" Target="../slideLayouts/slideLayout459.xml"/><Relationship Id="rId61" Type="http://schemas.openxmlformats.org/officeDocument/2006/relationships/slideLayout" Target="../slideLayouts/slideLayout433.xml"/><Relationship Id="rId82" Type="http://schemas.openxmlformats.org/officeDocument/2006/relationships/slideLayout" Target="../slideLayouts/slideLayout454.xml"/><Relationship Id="rId19" Type="http://schemas.openxmlformats.org/officeDocument/2006/relationships/slideLayout" Target="../slideLayouts/slideLayout391.xml"/><Relationship Id="rId14" Type="http://schemas.openxmlformats.org/officeDocument/2006/relationships/slideLayout" Target="../slideLayouts/slideLayout386.xml"/><Relationship Id="rId30" Type="http://schemas.openxmlformats.org/officeDocument/2006/relationships/slideLayout" Target="../slideLayouts/slideLayout402.xml"/><Relationship Id="rId35" Type="http://schemas.openxmlformats.org/officeDocument/2006/relationships/slideLayout" Target="../slideLayouts/slideLayout407.xml"/><Relationship Id="rId56" Type="http://schemas.openxmlformats.org/officeDocument/2006/relationships/slideLayout" Target="../slideLayouts/slideLayout428.xml"/><Relationship Id="rId77" Type="http://schemas.openxmlformats.org/officeDocument/2006/relationships/slideLayout" Target="../slideLayouts/slideLayout449.xml"/><Relationship Id="rId100" Type="http://schemas.openxmlformats.org/officeDocument/2006/relationships/slideLayout" Target="../slideLayouts/slideLayout472.xml"/><Relationship Id="rId8" Type="http://schemas.openxmlformats.org/officeDocument/2006/relationships/slideLayout" Target="../slideLayouts/slideLayout380.xml"/><Relationship Id="rId51" Type="http://schemas.openxmlformats.org/officeDocument/2006/relationships/slideLayout" Target="../slideLayouts/slideLayout423.xml"/><Relationship Id="rId72" Type="http://schemas.openxmlformats.org/officeDocument/2006/relationships/slideLayout" Target="../slideLayouts/slideLayout444.xml"/><Relationship Id="rId93" Type="http://schemas.openxmlformats.org/officeDocument/2006/relationships/slideLayout" Target="../slideLayouts/slideLayout465.xml"/><Relationship Id="rId98" Type="http://schemas.openxmlformats.org/officeDocument/2006/relationships/slideLayout" Target="../slideLayouts/slideLayout470.xml"/><Relationship Id="rId3" Type="http://schemas.openxmlformats.org/officeDocument/2006/relationships/slideLayout" Target="../slideLayouts/slideLayout3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17.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2.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3.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5.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6.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theme" Target="../theme/theme7.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11.xml"/><Relationship Id="rId21" Type="http://schemas.openxmlformats.org/officeDocument/2006/relationships/slideLayout" Target="../slideLayouts/slideLayout206.xml"/><Relationship Id="rId42" Type="http://schemas.openxmlformats.org/officeDocument/2006/relationships/slideLayout" Target="../slideLayouts/slideLayout227.xml"/><Relationship Id="rId47" Type="http://schemas.openxmlformats.org/officeDocument/2006/relationships/slideLayout" Target="../slideLayouts/slideLayout232.xml"/><Relationship Id="rId63" Type="http://schemas.openxmlformats.org/officeDocument/2006/relationships/slideLayout" Target="../slideLayouts/slideLayout248.xml"/><Relationship Id="rId68" Type="http://schemas.openxmlformats.org/officeDocument/2006/relationships/slideLayout" Target="../slideLayouts/slideLayout253.xml"/><Relationship Id="rId84" Type="http://schemas.openxmlformats.org/officeDocument/2006/relationships/slideLayout" Target="../slideLayouts/slideLayout269.xml"/><Relationship Id="rId89" Type="http://schemas.openxmlformats.org/officeDocument/2006/relationships/slideLayout" Target="../slideLayouts/slideLayout274.xml"/><Relationship Id="rId16" Type="http://schemas.openxmlformats.org/officeDocument/2006/relationships/slideLayout" Target="../slideLayouts/slideLayout201.xml"/><Relationship Id="rId11" Type="http://schemas.openxmlformats.org/officeDocument/2006/relationships/slideLayout" Target="../slideLayouts/slideLayout196.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53" Type="http://schemas.openxmlformats.org/officeDocument/2006/relationships/slideLayout" Target="../slideLayouts/slideLayout238.xml"/><Relationship Id="rId58" Type="http://schemas.openxmlformats.org/officeDocument/2006/relationships/slideLayout" Target="../slideLayouts/slideLayout243.xml"/><Relationship Id="rId74" Type="http://schemas.openxmlformats.org/officeDocument/2006/relationships/slideLayout" Target="../slideLayouts/slideLayout259.xml"/><Relationship Id="rId79" Type="http://schemas.openxmlformats.org/officeDocument/2006/relationships/slideLayout" Target="../slideLayouts/slideLayout264.xml"/><Relationship Id="rId102" Type="http://schemas.openxmlformats.org/officeDocument/2006/relationships/theme" Target="../theme/theme8.xml"/><Relationship Id="rId5" Type="http://schemas.openxmlformats.org/officeDocument/2006/relationships/slideLayout" Target="../slideLayouts/slideLayout190.xml"/><Relationship Id="rId90" Type="http://schemas.openxmlformats.org/officeDocument/2006/relationships/slideLayout" Target="../slideLayouts/slideLayout275.xml"/><Relationship Id="rId95" Type="http://schemas.openxmlformats.org/officeDocument/2006/relationships/slideLayout" Target="../slideLayouts/slideLayout280.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43" Type="http://schemas.openxmlformats.org/officeDocument/2006/relationships/slideLayout" Target="../slideLayouts/slideLayout228.xml"/><Relationship Id="rId48" Type="http://schemas.openxmlformats.org/officeDocument/2006/relationships/slideLayout" Target="../slideLayouts/slideLayout233.xml"/><Relationship Id="rId64" Type="http://schemas.openxmlformats.org/officeDocument/2006/relationships/slideLayout" Target="../slideLayouts/slideLayout249.xml"/><Relationship Id="rId69" Type="http://schemas.openxmlformats.org/officeDocument/2006/relationships/slideLayout" Target="../slideLayouts/slideLayout254.xml"/><Relationship Id="rId80" Type="http://schemas.openxmlformats.org/officeDocument/2006/relationships/slideLayout" Target="../slideLayouts/slideLayout265.xml"/><Relationship Id="rId85" Type="http://schemas.openxmlformats.org/officeDocument/2006/relationships/slideLayout" Target="../slideLayouts/slideLayout270.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slideLayout" Target="../slideLayouts/slideLayout223.xml"/><Relationship Id="rId46" Type="http://schemas.openxmlformats.org/officeDocument/2006/relationships/slideLayout" Target="../slideLayouts/slideLayout231.xml"/><Relationship Id="rId59" Type="http://schemas.openxmlformats.org/officeDocument/2006/relationships/slideLayout" Target="../slideLayouts/slideLayout244.xml"/><Relationship Id="rId67" Type="http://schemas.openxmlformats.org/officeDocument/2006/relationships/slideLayout" Target="../slideLayouts/slideLayout252.xml"/><Relationship Id="rId20" Type="http://schemas.openxmlformats.org/officeDocument/2006/relationships/slideLayout" Target="../slideLayouts/slideLayout205.xml"/><Relationship Id="rId41" Type="http://schemas.openxmlformats.org/officeDocument/2006/relationships/slideLayout" Target="../slideLayouts/slideLayout226.xml"/><Relationship Id="rId54" Type="http://schemas.openxmlformats.org/officeDocument/2006/relationships/slideLayout" Target="../slideLayouts/slideLayout239.xml"/><Relationship Id="rId62" Type="http://schemas.openxmlformats.org/officeDocument/2006/relationships/slideLayout" Target="../slideLayouts/slideLayout247.xml"/><Relationship Id="rId70" Type="http://schemas.openxmlformats.org/officeDocument/2006/relationships/slideLayout" Target="../slideLayouts/slideLayout255.xml"/><Relationship Id="rId75" Type="http://schemas.openxmlformats.org/officeDocument/2006/relationships/slideLayout" Target="../slideLayouts/slideLayout260.xml"/><Relationship Id="rId83" Type="http://schemas.openxmlformats.org/officeDocument/2006/relationships/slideLayout" Target="../slideLayouts/slideLayout268.xml"/><Relationship Id="rId88" Type="http://schemas.openxmlformats.org/officeDocument/2006/relationships/slideLayout" Target="../slideLayouts/slideLayout273.xml"/><Relationship Id="rId91" Type="http://schemas.openxmlformats.org/officeDocument/2006/relationships/slideLayout" Target="../slideLayouts/slideLayout276.xml"/><Relationship Id="rId96" Type="http://schemas.openxmlformats.org/officeDocument/2006/relationships/slideLayout" Target="../slideLayouts/slideLayout28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49" Type="http://schemas.openxmlformats.org/officeDocument/2006/relationships/slideLayout" Target="../slideLayouts/slideLayout234.xml"/><Relationship Id="rId57" Type="http://schemas.openxmlformats.org/officeDocument/2006/relationships/slideLayout" Target="../slideLayouts/slideLayout242.xml"/><Relationship Id="rId10" Type="http://schemas.openxmlformats.org/officeDocument/2006/relationships/slideLayout" Target="../slideLayouts/slideLayout195.xml"/><Relationship Id="rId31" Type="http://schemas.openxmlformats.org/officeDocument/2006/relationships/slideLayout" Target="../slideLayouts/slideLayout216.xml"/><Relationship Id="rId44" Type="http://schemas.openxmlformats.org/officeDocument/2006/relationships/slideLayout" Target="../slideLayouts/slideLayout229.xml"/><Relationship Id="rId52" Type="http://schemas.openxmlformats.org/officeDocument/2006/relationships/slideLayout" Target="../slideLayouts/slideLayout237.xml"/><Relationship Id="rId60" Type="http://schemas.openxmlformats.org/officeDocument/2006/relationships/slideLayout" Target="../slideLayouts/slideLayout245.xml"/><Relationship Id="rId65" Type="http://schemas.openxmlformats.org/officeDocument/2006/relationships/slideLayout" Target="../slideLayouts/slideLayout250.xml"/><Relationship Id="rId73" Type="http://schemas.openxmlformats.org/officeDocument/2006/relationships/slideLayout" Target="../slideLayouts/slideLayout258.xml"/><Relationship Id="rId78" Type="http://schemas.openxmlformats.org/officeDocument/2006/relationships/slideLayout" Target="../slideLayouts/slideLayout263.xml"/><Relationship Id="rId81" Type="http://schemas.openxmlformats.org/officeDocument/2006/relationships/slideLayout" Target="../slideLayouts/slideLayout266.xml"/><Relationship Id="rId86" Type="http://schemas.openxmlformats.org/officeDocument/2006/relationships/slideLayout" Target="../slideLayouts/slideLayout271.xml"/><Relationship Id="rId94" Type="http://schemas.openxmlformats.org/officeDocument/2006/relationships/slideLayout" Target="../slideLayouts/slideLayout279.xml"/><Relationship Id="rId99" Type="http://schemas.openxmlformats.org/officeDocument/2006/relationships/slideLayout" Target="../slideLayouts/slideLayout284.xml"/><Relationship Id="rId101" Type="http://schemas.openxmlformats.org/officeDocument/2006/relationships/slideLayout" Target="../slideLayouts/slideLayout28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9" Type="http://schemas.openxmlformats.org/officeDocument/2006/relationships/slideLayout" Target="../slideLayouts/slideLayout224.xml"/><Relationship Id="rId34" Type="http://schemas.openxmlformats.org/officeDocument/2006/relationships/slideLayout" Target="../slideLayouts/slideLayout219.xml"/><Relationship Id="rId50" Type="http://schemas.openxmlformats.org/officeDocument/2006/relationships/slideLayout" Target="../slideLayouts/slideLayout235.xml"/><Relationship Id="rId55" Type="http://schemas.openxmlformats.org/officeDocument/2006/relationships/slideLayout" Target="../slideLayouts/slideLayout240.xml"/><Relationship Id="rId76" Type="http://schemas.openxmlformats.org/officeDocument/2006/relationships/slideLayout" Target="../slideLayouts/slideLayout261.xml"/><Relationship Id="rId97" Type="http://schemas.openxmlformats.org/officeDocument/2006/relationships/slideLayout" Target="../slideLayouts/slideLayout282.xml"/><Relationship Id="rId7" Type="http://schemas.openxmlformats.org/officeDocument/2006/relationships/slideLayout" Target="../slideLayouts/slideLayout192.xml"/><Relationship Id="rId71" Type="http://schemas.openxmlformats.org/officeDocument/2006/relationships/slideLayout" Target="../slideLayouts/slideLayout256.xml"/><Relationship Id="rId92" Type="http://schemas.openxmlformats.org/officeDocument/2006/relationships/slideLayout" Target="../slideLayouts/slideLayout277.xml"/><Relationship Id="rId2" Type="http://schemas.openxmlformats.org/officeDocument/2006/relationships/slideLayout" Target="../slideLayouts/slideLayout187.xml"/><Relationship Id="rId29" Type="http://schemas.openxmlformats.org/officeDocument/2006/relationships/slideLayout" Target="../slideLayouts/slideLayout214.xml"/><Relationship Id="rId24" Type="http://schemas.openxmlformats.org/officeDocument/2006/relationships/slideLayout" Target="../slideLayouts/slideLayout209.xml"/><Relationship Id="rId40" Type="http://schemas.openxmlformats.org/officeDocument/2006/relationships/slideLayout" Target="../slideLayouts/slideLayout225.xml"/><Relationship Id="rId45" Type="http://schemas.openxmlformats.org/officeDocument/2006/relationships/slideLayout" Target="../slideLayouts/slideLayout230.xml"/><Relationship Id="rId66" Type="http://schemas.openxmlformats.org/officeDocument/2006/relationships/slideLayout" Target="../slideLayouts/slideLayout251.xml"/><Relationship Id="rId87" Type="http://schemas.openxmlformats.org/officeDocument/2006/relationships/slideLayout" Target="../slideLayouts/slideLayout272.xml"/><Relationship Id="rId61" Type="http://schemas.openxmlformats.org/officeDocument/2006/relationships/slideLayout" Target="../slideLayouts/slideLayout246.xml"/><Relationship Id="rId82" Type="http://schemas.openxmlformats.org/officeDocument/2006/relationships/slideLayout" Target="../slideLayouts/slideLayout267.xml"/><Relationship Id="rId19" Type="http://schemas.openxmlformats.org/officeDocument/2006/relationships/slideLayout" Target="../slideLayouts/slideLayout204.xml"/><Relationship Id="rId14" Type="http://schemas.openxmlformats.org/officeDocument/2006/relationships/slideLayout" Target="../slideLayouts/slideLayout199.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56" Type="http://schemas.openxmlformats.org/officeDocument/2006/relationships/slideLayout" Target="../slideLayouts/slideLayout241.xml"/><Relationship Id="rId77" Type="http://schemas.openxmlformats.org/officeDocument/2006/relationships/slideLayout" Target="../slideLayouts/slideLayout262.xml"/><Relationship Id="rId100" Type="http://schemas.openxmlformats.org/officeDocument/2006/relationships/slideLayout" Target="../slideLayouts/slideLayout285.xml"/><Relationship Id="rId8" Type="http://schemas.openxmlformats.org/officeDocument/2006/relationships/slideLayout" Target="../slideLayouts/slideLayout193.xml"/><Relationship Id="rId51" Type="http://schemas.openxmlformats.org/officeDocument/2006/relationships/slideLayout" Target="../slideLayouts/slideLayout236.xml"/><Relationship Id="rId72" Type="http://schemas.openxmlformats.org/officeDocument/2006/relationships/slideLayout" Target="../slideLayouts/slideLayout257.xml"/><Relationship Id="rId93" Type="http://schemas.openxmlformats.org/officeDocument/2006/relationships/slideLayout" Target="../slideLayouts/slideLayout278.xml"/><Relationship Id="rId98" Type="http://schemas.openxmlformats.org/officeDocument/2006/relationships/slideLayout" Target="../slideLayouts/slideLayout283.xml"/><Relationship Id="rId3"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theme" Target="../theme/theme9.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BFCE6273-A319-479D-9063-91E74A0B2C54}" type="datetimeFigureOut">
              <a:rPr lang="en-US" smtClean="0">
                <a:solidFill>
                  <a:prstClr val="black">
                    <a:tint val="75000"/>
                  </a:prstClr>
                </a:solidFill>
              </a:rPr>
              <a:pPr defTabSz="914400"/>
              <a:t>10/5/2020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76335ADA-BCDA-4F8F-8D46-03EB2091062D}"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996524042"/>
      </p:ext>
    </p:extLst>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 id="2147484751" r:id="rId12"/>
    <p:sldLayoutId id="2147484756" r:id="rId13"/>
    <p:sldLayoutId id="2147484789" r:id="rId14"/>
  </p:sldLayoutIdLst>
  <p:txStyles>
    <p:titleStyle>
      <a:lvl1pPr algn="ctr" defTabSz="914400" rtl="0" eaLnBrk="1" latinLnBrk="0" hangingPunct="1">
        <a:spcBef>
          <a:spcPct val="0"/>
        </a:spcBef>
        <a:buNone/>
        <a:defRPr sz="4400" kern="1200">
          <a:solidFill>
            <a:schemeClr val="tx1"/>
          </a:solidFill>
          <a:latin typeface="微軟正黑體" panose="020B0604030504040204" pitchFamily="34" charset="-12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anose="020B0604030504040204" pitchFamily="34" charset="-12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473E53-2CD2-4BD3-9EB5-5905EB8D635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BCDDC5-4AAC-4804-8323-563F45F6BD3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749D5-0167-4705-85B6-1EC7F06EFD5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0E69BCA-95D1-4714-8D7D-23434CE7BC41}" type="datetimeFigureOut">
              <a:rPr lang="en-US" smtClean="0"/>
              <a:t>10/5/2020</a:t>
            </a:fld>
            <a:endParaRPr lang="en-US"/>
          </a:p>
        </p:txBody>
      </p:sp>
      <p:sp>
        <p:nvSpPr>
          <p:cNvPr id="5" name="Footer Placeholder 4">
            <a:extLst>
              <a:ext uri="{FF2B5EF4-FFF2-40B4-BE49-F238E27FC236}">
                <a16:creationId xmlns:a16="http://schemas.microsoft.com/office/drawing/2014/main" id="{08BEE958-734A-4C0C-84B2-B768E7B8D05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AA305-FA79-4142-A889-1C57DCB908E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7A7170-B3BE-4CEE-8DB3-711A1A6F5069}" type="slidenum">
              <a:rPr lang="en-US" smtClean="0"/>
              <a:t>‹#›</a:t>
            </a:fld>
            <a:endParaRPr lang="en-US"/>
          </a:p>
        </p:txBody>
      </p:sp>
    </p:spTree>
    <p:extLst>
      <p:ext uri="{BB962C8B-B14F-4D97-AF65-F5344CB8AC3E}">
        <p14:creationId xmlns:p14="http://schemas.microsoft.com/office/powerpoint/2010/main" val="1154295358"/>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CE6273-A319-479D-9063-91E74A0B2C54}" type="datetimeFigureOut">
              <a:rPr lang="en-US" smtClean="0">
                <a:solidFill>
                  <a:prstClr val="black">
                    <a:tint val="75000"/>
                  </a:prstClr>
                </a:solidFill>
                <a:latin typeface="Calibri"/>
              </a:rPr>
              <a:pPr defTabSz="914400"/>
              <a:t>10/5/2020</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335ADA-BCDA-4F8F-8D46-03EB2091062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6134961"/>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 id="2147484815" r:id="rId13"/>
    <p:sldLayoutId id="214748481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8141840"/>
      </p:ext>
    </p:extLst>
  </p:cSld>
  <p:clrMap bg1="lt1" tx1="dk1" bg2="dk2" tx2="lt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27" cy="572582"/>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6"/>
            <a:ext cx="8520627" cy="341643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4663217"/>
            <a:ext cx="548636" cy="393701"/>
          </a:xfrm>
          <a:prstGeom prst="rect">
            <a:avLst/>
          </a:prstGeom>
          <a:noFill/>
          <a:ln>
            <a:noFill/>
          </a:ln>
        </p:spPr>
        <p:txBody>
          <a:bodyPr spcFirstLastPara="1" wrap="square" lIns="91425" tIns="91425" rIns="91425" bIns="91425" anchor="ctr" anchorCtr="0">
            <a:noAutofit/>
          </a:bodyPr>
          <a:lstStyle>
            <a:lvl1pPr lvl="0" algn="r">
              <a:buNone/>
              <a:defRPr sz="907">
                <a:solidFill>
                  <a:schemeClr val="dk2"/>
                </a:solidFill>
              </a:defRPr>
            </a:lvl1pPr>
            <a:lvl2pPr lvl="1" algn="r">
              <a:buNone/>
              <a:defRPr sz="907">
                <a:solidFill>
                  <a:schemeClr val="dk2"/>
                </a:solidFill>
              </a:defRPr>
            </a:lvl2pPr>
            <a:lvl3pPr lvl="2" algn="r">
              <a:buNone/>
              <a:defRPr sz="907">
                <a:solidFill>
                  <a:schemeClr val="dk2"/>
                </a:solidFill>
              </a:defRPr>
            </a:lvl3pPr>
            <a:lvl4pPr lvl="3" algn="r">
              <a:buNone/>
              <a:defRPr sz="907">
                <a:solidFill>
                  <a:schemeClr val="dk2"/>
                </a:solidFill>
              </a:defRPr>
            </a:lvl4pPr>
            <a:lvl5pPr lvl="4" algn="r">
              <a:buNone/>
              <a:defRPr sz="907">
                <a:solidFill>
                  <a:schemeClr val="dk2"/>
                </a:solidFill>
              </a:defRPr>
            </a:lvl5pPr>
            <a:lvl6pPr lvl="5" algn="r">
              <a:buNone/>
              <a:defRPr sz="907">
                <a:solidFill>
                  <a:schemeClr val="dk2"/>
                </a:solidFill>
              </a:defRPr>
            </a:lvl6pPr>
            <a:lvl7pPr lvl="6" algn="r">
              <a:buNone/>
              <a:defRPr sz="907">
                <a:solidFill>
                  <a:schemeClr val="dk2"/>
                </a:solidFill>
              </a:defRPr>
            </a:lvl7pPr>
            <a:lvl8pPr lvl="7" algn="r">
              <a:buNone/>
              <a:defRPr sz="907">
                <a:solidFill>
                  <a:schemeClr val="dk2"/>
                </a:solidFill>
              </a:defRPr>
            </a:lvl8pPr>
            <a:lvl9pPr lvl="8" algn="r">
              <a:buNone/>
              <a:defRPr sz="907">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9379565"/>
      </p:ext>
    </p:extLst>
  </p:cSld>
  <p:clrMap bg1="lt1" tx1="dk1" bg2="dk2" tx2="lt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1"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C9CD35B-55E3-40B8-B764-D25FA42E2D3E}" type="datetimeFigureOut">
              <a:rPr lang="en-US" smtClean="0"/>
              <a:t>10/5/2020</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3168188550"/>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pPr hangingPunct="0"/>
            <a:fld id="{86CB4B4D-7CA3-9044-876B-883B54F8677D}" type="slidenum">
              <a:rPr kern="0">
                <a:latin typeface="Calibri"/>
                <a:sym typeface="Calibri"/>
              </a:rPr>
              <a:pPr hangingPunct="0"/>
              <a:t>‹#›</a:t>
            </a:fld>
            <a:endParaRPr kern="0" dirty="0">
              <a:latin typeface="Calibri"/>
              <a:sym typeface="Calibri"/>
            </a:endParaRPr>
          </a:p>
        </p:txBody>
      </p:sp>
    </p:spTree>
    <p:extLst>
      <p:ext uri="{BB962C8B-B14F-4D97-AF65-F5344CB8AC3E}">
        <p14:creationId xmlns:p14="http://schemas.microsoft.com/office/powerpoint/2010/main" val="3166238693"/>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 id="2147484879" r:id="rId14"/>
    <p:sldLayoutId id="2147484880" r:id="rId15"/>
    <p:sldLayoutId id="2147484881" r:id="rId16"/>
    <p:sldLayoutId id="2147484882" r:id="rId17"/>
    <p:sldLayoutId id="2147484883" r:id="rId18"/>
    <p:sldLayoutId id="2147484884" r:id="rId19"/>
    <p:sldLayoutId id="2147484885" r:id="rId20"/>
    <p:sldLayoutId id="2147484886" r:id="rId21"/>
    <p:sldLayoutId id="2147484887" r:id="rId22"/>
    <p:sldLayoutId id="2147484888" r:id="rId23"/>
    <p:sldLayoutId id="2147484889" r:id="rId24"/>
    <p:sldLayoutId id="2147484890" r:id="rId25"/>
    <p:sldLayoutId id="2147484891" r:id="rId26"/>
    <p:sldLayoutId id="2147484892" r:id="rId27"/>
    <p:sldLayoutId id="2147484893" r:id="rId28"/>
    <p:sldLayoutId id="2147484894" r:id="rId29"/>
    <p:sldLayoutId id="2147484895" r:id="rId30"/>
    <p:sldLayoutId id="2147484896" r:id="rId31"/>
    <p:sldLayoutId id="2147484897" r:id="rId32"/>
    <p:sldLayoutId id="2147484898" r:id="rId33"/>
    <p:sldLayoutId id="2147484899" r:id="rId34"/>
    <p:sldLayoutId id="2147484900" r:id="rId35"/>
    <p:sldLayoutId id="2147484901" r:id="rId36"/>
    <p:sldLayoutId id="2147484902" r:id="rId37"/>
    <p:sldLayoutId id="2147484903" r:id="rId38"/>
    <p:sldLayoutId id="2147484904" r:id="rId39"/>
    <p:sldLayoutId id="2147484905" r:id="rId40"/>
    <p:sldLayoutId id="2147484906" r:id="rId41"/>
    <p:sldLayoutId id="2147484907" r:id="rId42"/>
    <p:sldLayoutId id="2147484908" r:id="rId43"/>
    <p:sldLayoutId id="2147484909" r:id="rId44"/>
    <p:sldLayoutId id="2147484910" r:id="rId45"/>
    <p:sldLayoutId id="2147484911" r:id="rId46"/>
    <p:sldLayoutId id="2147484912" r:id="rId47"/>
    <p:sldLayoutId id="2147484913" r:id="rId48"/>
    <p:sldLayoutId id="2147484914" r:id="rId49"/>
    <p:sldLayoutId id="2147484915" r:id="rId50"/>
    <p:sldLayoutId id="2147484916" r:id="rId51"/>
    <p:sldLayoutId id="2147484917" r:id="rId52"/>
    <p:sldLayoutId id="2147484918" r:id="rId53"/>
    <p:sldLayoutId id="2147484919" r:id="rId54"/>
    <p:sldLayoutId id="2147484920" r:id="rId55"/>
    <p:sldLayoutId id="2147484921" r:id="rId56"/>
    <p:sldLayoutId id="2147484922" r:id="rId57"/>
    <p:sldLayoutId id="2147484923" r:id="rId58"/>
    <p:sldLayoutId id="2147484924" r:id="rId59"/>
    <p:sldLayoutId id="2147484925" r:id="rId60"/>
    <p:sldLayoutId id="2147484926" r:id="rId61"/>
    <p:sldLayoutId id="2147484927" r:id="rId62"/>
    <p:sldLayoutId id="2147484928" r:id="rId63"/>
    <p:sldLayoutId id="2147484929" r:id="rId64"/>
    <p:sldLayoutId id="2147484930" r:id="rId65"/>
    <p:sldLayoutId id="2147484931" r:id="rId66"/>
    <p:sldLayoutId id="2147484932" r:id="rId67"/>
    <p:sldLayoutId id="2147484933" r:id="rId68"/>
    <p:sldLayoutId id="2147484934" r:id="rId69"/>
    <p:sldLayoutId id="2147484935" r:id="rId70"/>
    <p:sldLayoutId id="2147484936" r:id="rId71"/>
    <p:sldLayoutId id="2147484937" r:id="rId72"/>
    <p:sldLayoutId id="2147484938" r:id="rId73"/>
    <p:sldLayoutId id="2147484939" r:id="rId74"/>
    <p:sldLayoutId id="2147484940" r:id="rId75"/>
    <p:sldLayoutId id="2147484941" r:id="rId76"/>
    <p:sldLayoutId id="2147484942" r:id="rId77"/>
    <p:sldLayoutId id="2147484943" r:id="rId78"/>
    <p:sldLayoutId id="2147484944" r:id="rId79"/>
    <p:sldLayoutId id="2147484945" r:id="rId80"/>
    <p:sldLayoutId id="2147484946" r:id="rId81"/>
    <p:sldLayoutId id="2147484947" r:id="rId82"/>
    <p:sldLayoutId id="2147484948" r:id="rId83"/>
    <p:sldLayoutId id="2147484949" r:id="rId84"/>
    <p:sldLayoutId id="2147484950" r:id="rId85"/>
    <p:sldLayoutId id="2147484951" r:id="rId86"/>
    <p:sldLayoutId id="2147484952" r:id="rId87"/>
    <p:sldLayoutId id="2147484953" r:id="rId88"/>
    <p:sldLayoutId id="2147484954" r:id="rId89"/>
    <p:sldLayoutId id="2147484955" r:id="rId90"/>
    <p:sldLayoutId id="2147484956" r:id="rId91"/>
    <p:sldLayoutId id="2147484957" r:id="rId92"/>
    <p:sldLayoutId id="2147484958" r:id="rId93"/>
    <p:sldLayoutId id="2147484959" r:id="rId94"/>
    <p:sldLayoutId id="2147484960" r:id="rId95"/>
    <p:sldLayoutId id="2147484961" r:id="rId96"/>
    <p:sldLayoutId id="2147484962" r:id="rId97"/>
    <p:sldLayoutId id="2147484963" r:id="rId98"/>
    <p:sldLayoutId id="2147484964" r:id="rId99"/>
    <p:sldLayoutId id="2147484965" r:id="rId100"/>
    <p:sldLayoutId id="2147484966"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F86B4E0A-0D1A-40C1-85A1-F6201ECAC4E8}"/>
              </a:ext>
            </a:extLst>
          </p:cNvPr>
          <p:cNvSpPr>
            <a:spLocks noChangeArrowheads="1"/>
          </p:cNvSpPr>
          <p:nvPr/>
        </p:nvSpPr>
        <p:spPr bwMode="auto">
          <a:xfrm>
            <a:off x="3028556" y="4767263"/>
            <a:ext cx="3085698" cy="273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sz="1350"/>
          </a:p>
        </p:txBody>
      </p:sp>
      <p:sp>
        <p:nvSpPr>
          <p:cNvPr id="1026" name="Rectangle 2">
            <a:extLst>
              <a:ext uri="{FF2B5EF4-FFF2-40B4-BE49-F238E27FC236}">
                <a16:creationId xmlns:a16="http://schemas.microsoft.com/office/drawing/2014/main" id="{0B29F977-78F1-4491-8D5D-EC23C7D6058A}"/>
              </a:ext>
            </a:extLst>
          </p:cNvPr>
          <p:cNvSpPr>
            <a:spLocks noGrp="1" noChangeArrowheads="1"/>
          </p:cNvSpPr>
          <p:nvPr>
            <p:ph type="title"/>
          </p:nvPr>
        </p:nvSpPr>
        <p:spPr bwMode="auto">
          <a:xfrm>
            <a:off x="628568" y="273844"/>
            <a:ext cx="7879721" cy="988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zh-TW"/>
              <a:t>Click to edit the title text format</a:t>
            </a:r>
          </a:p>
        </p:txBody>
      </p:sp>
      <p:sp>
        <p:nvSpPr>
          <p:cNvPr id="1027" name="Rectangle 3">
            <a:extLst>
              <a:ext uri="{FF2B5EF4-FFF2-40B4-BE49-F238E27FC236}">
                <a16:creationId xmlns:a16="http://schemas.microsoft.com/office/drawing/2014/main" id="{43F3AFA0-631C-4FDF-B915-701780A896B7}"/>
              </a:ext>
            </a:extLst>
          </p:cNvPr>
          <p:cNvSpPr>
            <a:spLocks noGrp="1" noChangeArrowheads="1"/>
          </p:cNvSpPr>
          <p:nvPr>
            <p:ph type="body" idx="1"/>
          </p:nvPr>
        </p:nvSpPr>
        <p:spPr bwMode="auto">
          <a:xfrm>
            <a:off x="628568" y="1369219"/>
            <a:ext cx="7879721" cy="325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1028" name="Rectangle 4">
            <a:extLst>
              <a:ext uri="{FF2B5EF4-FFF2-40B4-BE49-F238E27FC236}">
                <a16:creationId xmlns:a16="http://schemas.microsoft.com/office/drawing/2014/main" id="{A451F4C0-9017-4940-8587-5AFE5D08825B}"/>
              </a:ext>
            </a:extLst>
          </p:cNvPr>
          <p:cNvSpPr>
            <a:spLocks noGrp="1" noChangeArrowheads="1"/>
          </p:cNvSpPr>
          <p:nvPr>
            <p:ph type="dt"/>
          </p:nvPr>
        </p:nvSpPr>
        <p:spPr bwMode="auto">
          <a:xfrm>
            <a:off x="628569" y="4767263"/>
            <a:ext cx="205118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342854" algn="l"/>
                <a:tab pos="685709" algn="l"/>
                <a:tab pos="1028563" algn="l"/>
                <a:tab pos="1371417" algn="l"/>
                <a:tab pos="1714271" algn="l"/>
                <a:tab pos="2057126" algn="l"/>
                <a:tab pos="2399980" algn="l"/>
                <a:tab pos="2742834" algn="l"/>
                <a:tab pos="3085689" algn="l"/>
                <a:tab pos="3428543" algn="l"/>
                <a:tab pos="3771397" algn="l"/>
                <a:tab pos="4114251" algn="l"/>
                <a:tab pos="4457106" algn="l"/>
                <a:tab pos="4799960" algn="l"/>
                <a:tab pos="5142814" algn="l"/>
                <a:tab pos="5485668" algn="l"/>
                <a:tab pos="5828523" algn="l"/>
                <a:tab pos="6171377" algn="l"/>
                <a:tab pos="6514231" algn="l"/>
                <a:tab pos="6857086" algn="l"/>
              </a:tabLst>
              <a:defRPr>
                <a:solidFill>
                  <a:srgbClr val="000000"/>
                </a:solidFill>
              </a:defRPr>
            </a:lvl1pPr>
          </a:lstStyle>
          <a:p>
            <a:r>
              <a:rPr lang="en-US" altLang="zh-TW"/>
              <a:t>5/27/20</a:t>
            </a:r>
          </a:p>
        </p:txBody>
      </p:sp>
      <p:sp>
        <p:nvSpPr>
          <p:cNvPr id="1029" name="Rectangle 5">
            <a:extLst>
              <a:ext uri="{FF2B5EF4-FFF2-40B4-BE49-F238E27FC236}">
                <a16:creationId xmlns:a16="http://schemas.microsoft.com/office/drawing/2014/main" id="{8EC1CF84-036D-4C87-AB50-1E5AF2BCC773}"/>
              </a:ext>
            </a:extLst>
          </p:cNvPr>
          <p:cNvSpPr>
            <a:spLocks noGrp="1" noChangeArrowheads="1"/>
          </p:cNvSpPr>
          <p:nvPr>
            <p:ph type="sldNum"/>
          </p:nvPr>
        </p:nvSpPr>
        <p:spPr bwMode="auto">
          <a:xfrm>
            <a:off x="6457109" y="4767263"/>
            <a:ext cx="205118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buClrTx/>
              <a:buFontTx/>
              <a:buNone/>
              <a:tabLst>
                <a:tab pos="0" algn="l"/>
                <a:tab pos="342854" algn="l"/>
                <a:tab pos="685709" algn="l"/>
                <a:tab pos="1028563" algn="l"/>
                <a:tab pos="1371417" algn="l"/>
                <a:tab pos="1714271" algn="l"/>
                <a:tab pos="2057126" algn="l"/>
                <a:tab pos="2399980" algn="l"/>
                <a:tab pos="2742834" algn="l"/>
                <a:tab pos="3085689" algn="l"/>
                <a:tab pos="3428543" algn="l"/>
                <a:tab pos="3771397" algn="l"/>
                <a:tab pos="4114251" algn="l"/>
                <a:tab pos="4457106" algn="l"/>
                <a:tab pos="4799960" algn="l"/>
                <a:tab pos="5142814" algn="l"/>
                <a:tab pos="5485668" algn="l"/>
                <a:tab pos="5828523" algn="l"/>
                <a:tab pos="6171377" algn="l"/>
                <a:tab pos="6514231" algn="l"/>
                <a:tab pos="6857086" algn="l"/>
              </a:tabLst>
              <a:defRPr>
                <a:solidFill>
                  <a:srgbClr val="000000"/>
                </a:solidFill>
              </a:defRPr>
            </a:lvl1pPr>
          </a:lstStyle>
          <a:p>
            <a:fld id="{7765F81E-624C-4BF4-B811-1D6206EFD1E8}" type="slidenum">
              <a:rPr lang="en-US" altLang="zh-TW"/>
              <a:pPr/>
              <a:t>‹#›</a:t>
            </a:fld>
            <a:endParaRPr lang="en-US" altLang="zh-TW"/>
          </a:p>
        </p:txBody>
      </p:sp>
    </p:spTree>
    <p:extLst>
      <p:ext uri="{BB962C8B-B14F-4D97-AF65-F5344CB8AC3E}">
        <p14:creationId xmlns:p14="http://schemas.microsoft.com/office/powerpoint/2010/main" val="3307609475"/>
      </p:ext>
    </p:extLst>
  </p:cSld>
  <p:clrMap bg1="lt1" tx1="dk1" bg2="lt2" tx2="dk2" accent1="accent1" accent2="accent2" accent3="accent3" accent4="accent4" accent5="accent5" accent6="accent6" hlink="hlink" folHlink="folHlink"/>
  <p:sldLayoutIdLst>
    <p:sldLayoutId id="2147484968" r:id="rId1"/>
    <p:sldLayoutId id="2147484969" r:id="rId2"/>
    <p:sldLayoutId id="2147484970" r:id="rId3"/>
    <p:sldLayoutId id="2147484971" r:id="rId4"/>
    <p:sldLayoutId id="2147484972" r:id="rId5"/>
    <p:sldLayoutId id="2147484973" r:id="rId6"/>
    <p:sldLayoutId id="2147484974" r:id="rId7"/>
    <p:sldLayoutId id="2147484975" r:id="rId8"/>
    <p:sldLayoutId id="2147484976" r:id="rId9"/>
    <p:sldLayoutId id="2147484977" r:id="rId10"/>
    <p:sldLayoutId id="2147484978" r:id="rId11"/>
  </p:sldLayoutIdLst>
  <p:hf sldNum="0" hdr="0" ftr="0"/>
  <p:txStyles>
    <p:titleStyle>
      <a:lvl1pPr algn="l" defTabSz="342854" rtl="0" fontAlgn="base">
        <a:lnSpc>
          <a:spcPct val="94000"/>
        </a:lnSpc>
        <a:spcBef>
          <a:spcPct val="0"/>
        </a:spcBef>
        <a:spcAft>
          <a:spcPct val="0"/>
        </a:spcAft>
        <a:buClr>
          <a:srgbClr val="000000"/>
        </a:buClr>
        <a:buSzPct val="100000"/>
        <a:buFont typeface="Times New Roman" panose="02020603050405020304" pitchFamily="18" charset="0"/>
        <a:defRPr sz="1425" kern="1200">
          <a:solidFill>
            <a:srgbClr val="000000"/>
          </a:solidFill>
          <a:latin typeface="+mj-lt"/>
          <a:ea typeface="+mj-ea"/>
          <a:cs typeface="+mj-cs"/>
        </a:defRPr>
      </a:lvl1pPr>
      <a:lvl2pPr marL="557138" indent="-214284"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2pPr>
      <a:lvl3pPr marL="857136" indent="-171427"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3pPr>
      <a:lvl4pPr marL="1199990" indent="-171427"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4pPr>
      <a:lvl5pPr marL="1542844" indent="-171427"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5pPr>
      <a:lvl6pPr marL="1885699" indent="-171427"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6pPr>
      <a:lvl7pPr marL="2228553" indent="-171427"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7pPr>
      <a:lvl8pPr marL="2571407" indent="-171427"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8pPr>
      <a:lvl9pPr marL="2914261" indent="-171427" algn="l" defTabSz="342854" rtl="0" fontAlgn="base">
        <a:lnSpc>
          <a:spcPct val="94000"/>
        </a:lnSpc>
        <a:spcBef>
          <a:spcPct val="0"/>
        </a:spcBef>
        <a:spcAft>
          <a:spcPct val="0"/>
        </a:spcAft>
        <a:buClr>
          <a:srgbClr val="000000"/>
        </a:buClr>
        <a:buSzPct val="100000"/>
        <a:buFont typeface="Times New Roman" panose="02020603050405020304" pitchFamily="18" charset="0"/>
        <a:defRPr sz="1425">
          <a:solidFill>
            <a:srgbClr val="000000"/>
          </a:solidFill>
          <a:latin typeface="Calibri" panose="020F0502020204030204" pitchFamily="34" charset="0"/>
          <a:ea typeface="微软雅黑" panose="020B0503020204020204" pitchFamily="34" charset="-122"/>
        </a:defRPr>
      </a:lvl9pPr>
    </p:titleStyle>
    <p:bodyStyle>
      <a:lvl1pPr marL="257141" indent="-257141" algn="l" defTabSz="342854" rtl="0" fontAlgn="base">
        <a:lnSpc>
          <a:spcPct val="94000"/>
        </a:lnSpc>
        <a:spcBef>
          <a:spcPct val="0"/>
        </a:spcBef>
        <a:spcAft>
          <a:spcPts val="1069"/>
        </a:spcAft>
        <a:buClr>
          <a:srgbClr val="000000"/>
        </a:buClr>
        <a:buSzPct val="100000"/>
        <a:buFont typeface="Times New Roman" panose="02020603050405020304" pitchFamily="18" charset="0"/>
        <a:defRPr sz="2100" kern="1200">
          <a:solidFill>
            <a:srgbClr val="000000"/>
          </a:solidFill>
          <a:latin typeface="+mn-lt"/>
          <a:ea typeface="+mn-ea"/>
          <a:cs typeface="+mn-cs"/>
        </a:defRPr>
      </a:lvl1pPr>
      <a:lvl2pPr marL="557138" indent="-214284" algn="l" defTabSz="342854" rtl="0" fontAlgn="base">
        <a:lnSpc>
          <a:spcPct val="94000"/>
        </a:lnSpc>
        <a:spcBef>
          <a:spcPct val="0"/>
        </a:spcBef>
        <a:spcAft>
          <a:spcPts val="85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857136" indent="-171427" algn="l" defTabSz="342854" rtl="0" fontAlgn="base">
        <a:lnSpc>
          <a:spcPct val="94000"/>
        </a:lnSpc>
        <a:spcBef>
          <a:spcPct val="0"/>
        </a:spcBef>
        <a:spcAft>
          <a:spcPts val="637"/>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199990" indent="-171427" algn="l" defTabSz="342854" rtl="0" fontAlgn="base">
        <a:lnSpc>
          <a:spcPct val="94000"/>
        </a:lnSpc>
        <a:spcBef>
          <a:spcPct val="0"/>
        </a:spcBef>
        <a:spcAft>
          <a:spcPts val="431"/>
        </a:spcAft>
        <a:buClr>
          <a:srgbClr val="000000"/>
        </a:buClr>
        <a:buSzPct val="100000"/>
        <a:buFont typeface="Times New Roman" panose="02020603050405020304" pitchFamily="18" charset="0"/>
        <a:defRPr sz="1500" kern="1200">
          <a:solidFill>
            <a:srgbClr val="000000"/>
          </a:solidFill>
          <a:latin typeface="+mn-lt"/>
          <a:ea typeface="+mn-ea"/>
          <a:cs typeface="+mn-cs"/>
        </a:defRPr>
      </a:lvl4pPr>
      <a:lvl5pPr marL="1542844" indent="-171427" algn="l" defTabSz="342854" rtl="0" fontAlgn="base">
        <a:lnSpc>
          <a:spcPct val="94000"/>
        </a:lnSpc>
        <a:spcBef>
          <a:spcPct val="0"/>
        </a:spcBef>
        <a:spcAft>
          <a:spcPts val="216"/>
        </a:spcAft>
        <a:buClr>
          <a:srgbClr val="000000"/>
        </a:buClr>
        <a:buSzPct val="100000"/>
        <a:buFont typeface="Times New Roman" panose="02020603050405020304" pitchFamily="18" charset="0"/>
        <a:defRPr sz="1500" kern="1200">
          <a:solidFill>
            <a:srgbClr val="000000"/>
          </a:solidFill>
          <a:latin typeface="+mn-lt"/>
          <a:ea typeface="+mn-ea"/>
          <a:cs typeface="+mn-cs"/>
        </a:defRPr>
      </a:lvl5pPr>
      <a:lvl6pPr marL="1885699"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53"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07"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61"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709" rtl="0" eaLnBrk="1" latinLnBrk="0" hangingPunct="1">
        <a:defRPr sz="1350" kern="1200">
          <a:solidFill>
            <a:schemeClr val="tx1"/>
          </a:solidFill>
          <a:latin typeface="+mn-lt"/>
          <a:ea typeface="+mn-ea"/>
          <a:cs typeface="+mn-cs"/>
        </a:defRPr>
      </a:lvl1pPr>
      <a:lvl2pPr marL="342854" algn="l" defTabSz="685709" rtl="0" eaLnBrk="1" latinLnBrk="0" hangingPunct="1">
        <a:defRPr sz="1350" kern="1200">
          <a:solidFill>
            <a:schemeClr val="tx1"/>
          </a:solidFill>
          <a:latin typeface="+mn-lt"/>
          <a:ea typeface="+mn-ea"/>
          <a:cs typeface="+mn-cs"/>
        </a:defRPr>
      </a:lvl2pPr>
      <a:lvl3pPr marL="685709" algn="l" defTabSz="685709" rtl="0" eaLnBrk="1" latinLnBrk="0" hangingPunct="1">
        <a:defRPr sz="1350" kern="1200">
          <a:solidFill>
            <a:schemeClr val="tx1"/>
          </a:solidFill>
          <a:latin typeface="+mn-lt"/>
          <a:ea typeface="+mn-ea"/>
          <a:cs typeface="+mn-cs"/>
        </a:defRPr>
      </a:lvl3pPr>
      <a:lvl4pPr marL="1028563" algn="l" defTabSz="685709" rtl="0" eaLnBrk="1" latinLnBrk="0" hangingPunct="1">
        <a:defRPr sz="1350" kern="1200">
          <a:solidFill>
            <a:schemeClr val="tx1"/>
          </a:solidFill>
          <a:latin typeface="+mn-lt"/>
          <a:ea typeface="+mn-ea"/>
          <a:cs typeface="+mn-cs"/>
        </a:defRPr>
      </a:lvl4pPr>
      <a:lvl5pPr marL="1371417" algn="l" defTabSz="685709" rtl="0" eaLnBrk="1" latinLnBrk="0" hangingPunct="1">
        <a:defRPr sz="1350" kern="1200">
          <a:solidFill>
            <a:schemeClr val="tx1"/>
          </a:solidFill>
          <a:latin typeface="+mn-lt"/>
          <a:ea typeface="+mn-ea"/>
          <a:cs typeface="+mn-cs"/>
        </a:defRPr>
      </a:lvl5pPr>
      <a:lvl6pPr marL="1714271" algn="l" defTabSz="685709" rtl="0" eaLnBrk="1" latinLnBrk="0" hangingPunct="1">
        <a:defRPr sz="1350" kern="1200">
          <a:solidFill>
            <a:schemeClr val="tx1"/>
          </a:solidFill>
          <a:latin typeface="+mn-lt"/>
          <a:ea typeface="+mn-ea"/>
          <a:cs typeface="+mn-cs"/>
        </a:defRPr>
      </a:lvl6pPr>
      <a:lvl7pPr marL="2057126" algn="l" defTabSz="685709" rtl="0" eaLnBrk="1" latinLnBrk="0" hangingPunct="1">
        <a:defRPr sz="1350" kern="1200">
          <a:solidFill>
            <a:schemeClr val="tx1"/>
          </a:solidFill>
          <a:latin typeface="+mn-lt"/>
          <a:ea typeface="+mn-ea"/>
          <a:cs typeface="+mn-cs"/>
        </a:defRPr>
      </a:lvl7pPr>
      <a:lvl8pPr marL="2399980" algn="l" defTabSz="685709" rtl="0" eaLnBrk="1" latinLnBrk="0" hangingPunct="1">
        <a:defRPr sz="1350" kern="1200">
          <a:solidFill>
            <a:schemeClr val="tx1"/>
          </a:solidFill>
          <a:latin typeface="+mn-lt"/>
          <a:ea typeface="+mn-ea"/>
          <a:cs typeface="+mn-cs"/>
        </a:defRPr>
      </a:lvl8pPr>
      <a:lvl9pPr marL="2742834" algn="l" defTabSz="68570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2" tIns="45706" rIns="91412"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12" tIns="45706" rIns="91412"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12" tIns="45706" rIns="91412" bIns="45706" rtlCol="0" anchor="ctr"/>
          <a:lstStyle>
            <a:lvl1pPr algn="l">
              <a:defRPr sz="1200">
                <a:solidFill>
                  <a:schemeClr val="tx1">
                    <a:tint val="75000"/>
                  </a:schemeClr>
                </a:solidFill>
              </a:defRPr>
            </a:lvl1pPr>
          </a:lstStyle>
          <a:p>
            <a:pPr defTabSz="914085" hangingPunct="1"/>
            <a:fld id="{BFCE6273-A319-479D-9063-91E74A0B2C54}" type="datetimeFigureOut">
              <a:rPr lang="en-US" kern="1200" smtClean="0">
                <a:solidFill>
                  <a:prstClr val="black">
                    <a:tint val="75000"/>
                  </a:prstClr>
                </a:solidFill>
                <a:ea typeface="+mn-ea"/>
                <a:cs typeface="+mn-cs"/>
              </a:rPr>
              <a:pPr defTabSz="914085" hangingPunct="1"/>
              <a:t>10/5/2020</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2" tIns="45706" rIns="91412" bIns="45706" rtlCol="0" anchor="ctr"/>
          <a:lstStyle>
            <a:lvl1pPr algn="ctr">
              <a:defRPr sz="1200">
                <a:solidFill>
                  <a:schemeClr val="tx1">
                    <a:tint val="75000"/>
                  </a:schemeClr>
                </a:solidFill>
              </a:defRPr>
            </a:lvl1pPr>
          </a:lstStyle>
          <a:p>
            <a:pPr defTabSz="914085"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914085" hangingPunct="1"/>
            <a:fld id="{76335ADA-BCDA-4F8F-8D46-03EB2091062D}" type="slidenum">
              <a:rPr lang="en-US" kern="1200" smtClean="0">
                <a:solidFill>
                  <a:prstClr val="black">
                    <a:tint val="75000"/>
                  </a:prstClr>
                </a:solidFill>
                <a:ea typeface="+mn-ea"/>
                <a:cs typeface="+mn-cs"/>
              </a:rPr>
              <a:pPr defTabSz="914085"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6277666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8" r:id="rId13"/>
    <p:sldLayoutId id="2147483801" r:id="rId14"/>
  </p:sldLayoutIdLst>
  <p:txStyles>
    <p:titleStyle>
      <a:lvl1pPr algn="ctr" defTabSz="914085" rtl="0" eaLnBrk="1" latinLnBrk="0" hangingPunct="1">
        <a:spcBef>
          <a:spcPct val="0"/>
        </a:spcBef>
        <a:buNone/>
        <a:defRPr sz="4400" kern="1200">
          <a:solidFill>
            <a:schemeClr val="tx1"/>
          </a:solidFill>
          <a:latin typeface="+mj-lt"/>
          <a:ea typeface="+mj-ea"/>
          <a:cs typeface="+mj-cs"/>
        </a:defRPr>
      </a:lvl1pPr>
    </p:titleStyle>
    <p:bodyStyle>
      <a:lvl1pPr marL="342776" indent="-342776" algn="l" defTabSz="9140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97" indent="-285652" algn="l" defTabSz="91408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02" indent="-228516" algn="l" defTabSz="9140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40"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85"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64"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03"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42"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3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69" algn="l" defTabSz="914085" rtl="0" eaLnBrk="1" latinLnBrk="0" hangingPunct="1">
        <a:defRPr sz="1800" kern="1200">
          <a:solidFill>
            <a:schemeClr val="tx1"/>
          </a:solidFill>
          <a:latin typeface="+mn-lt"/>
          <a:ea typeface="+mn-ea"/>
          <a:cs typeface="+mn-cs"/>
        </a:defRPr>
      </a:lvl5pPr>
      <a:lvl6pPr marL="2285202" algn="l" defTabSz="914085" rtl="0" eaLnBrk="1" latinLnBrk="0" hangingPunct="1">
        <a:defRPr sz="1800" kern="1200">
          <a:solidFill>
            <a:schemeClr val="tx1"/>
          </a:solidFill>
          <a:latin typeface="+mn-lt"/>
          <a:ea typeface="+mn-ea"/>
          <a:cs typeface="+mn-cs"/>
        </a:defRPr>
      </a:lvl6pPr>
      <a:lvl7pPr marL="2742236" algn="l" defTabSz="914085" rtl="0" eaLnBrk="1" latinLnBrk="0" hangingPunct="1">
        <a:defRPr sz="1800" kern="1200">
          <a:solidFill>
            <a:schemeClr val="tx1"/>
          </a:solidFill>
          <a:latin typeface="+mn-lt"/>
          <a:ea typeface="+mn-ea"/>
          <a:cs typeface="+mn-cs"/>
        </a:defRPr>
      </a:lvl7pPr>
      <a:lvl8pPr marL="3199280" algn="l" defTabSz="914085" rtl="0" eaLnBrk="1" latinLnBrk="0" hangingPunct="1">
        <a:defRPr sz="1800" kern="1200">
          <a:solidFill>
            <a:schemeClr val="tx1"/>
          </a:solidFill>
          <a:latin typeface="+mn-lt"/>
          <a:ea typeface="+mn-ea"/>
          <a:cs typeface="+mn-cs"/>
        </a:defRPr>
      </a:lvl8pPr>
      <a:lvl9pPr marL="3656320"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46" tIns="34289" rIns="68546"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46" tIns="34289" rIns="68546"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46" tIns="34289" rIns="68546" bIns="34289" rtlCol="0" anchor="ctr"/>
          <a:lstStyle>
            <a:lvl1pPr algn="l">
              <a:defRPr sz="900" b="0" i="0">
                <a:solidFill>
                  <a:schemeClr val="tx1">
                    <a:tint val="75000"/>
                  </a:schemeClr>
                </a:solidFill>
                <a:latin typeface="Helvetica Regular" charset="0"/>
              </a:defRPr>
            </a:lvl1pPr>
          </a:lstStyle>
          <a:p>
            <a:pPr defTabSz="685409" hangingPunct="1"/>
            <a:fld id="{56BD8FD8-A34D-43B1-A759-8AA482760513}" type="datetimeFigureOut">
              <a:rPr lang="en-US" kern="1200" smtClean="0">
                <a:solidFill>
                  <a:prstClr val="black">
                    <a:tint val="75000"/>
                  </a:prstClr>
                </a:solidFill>
              </a:rPr>
              <a:pPr defTabSz="685409" hangingPunct="1"/>
              <a:t>10/5/2020</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46" tIns="34289" rIns="68546" bIns="34289" rtlCol="0" anchor="ctr"/>
          <a:lstStyle>
            <a:lvl1pPr algn="ctr">
              <a:defRPr sz="900" b="0" i="0">
                <a:solidFill>
                  <a:schemeClr val="tx1">
                    <a:tint val="75000"/>
                  </a:schemeClr>
                </a:solidFill>
                <a:latin typeface="Helvetica Regular" charset="0"/>
              </a:defRPr>
            </a:lvl1pPr>
          </a:lstStyle>
          <a:p>
            <a:pPr defTabSz="685409"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46" tIns="34289" rIns="68546" bIns="34289" rtlCol="0" anchor="ctr"/>
          <a:lstStyle>
            <a:lvl1pPr algn="r">
              <a:defRPr sz="900" b="0" i="0">
                <a:solidFill>
                  <a:schemeClr val="tx1">
                    <a:tint val="75000"/>
                  </a:schemeClr>
                </a:solidFill>
                <a:latin typeface="Helvetica Regular" charset="0"/>
              </a:defRPr>
            </a:lvl1pPr>
          </a:lstStyle>
          <a:p>
            <a:pPr defTabSz="685409" hangingPunct="1"/>
            <a:fld id="{580BBA8B-F5A8-4DFD-BF96-4A143B49FF35}" type="slidenum">
              <a:rPr lang="en-US" kern="1200" smtClean="0">
                <a:solidFill>
                  <a:prstClr val="black">
                    <a:tint val="75000"/>
                  </a:prstClr>
                </a:solidFill>
              </a:rPr>
              <a:pPr defTabSz="685409"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388656844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Lst>
  <p:txStyles>
    <p:titleStyle>
      <a:lvl1pPr algn="l" defTabSz="68540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10/5/2020</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25035339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6" r:id="rId13"/>
    <p:sldLayoutId id="214748400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10/5/2020</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496716004"/>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80" r:id="rId13"/>
    <p:sldLayoutId id="214748421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hangingPunct="1"/>
            <a:fld id="{BFCE6273-A319-479D-9063-91E74A0B2C54}" type="datetimeFigureOut">
              <a:rPr lang="en-US" kern="1200" smtClean="0">
                <a:solidFill>
                  <a:prstClr val="black">
                    <a:tint val="75000"/>
                  </a:prstClr>
                </a:solidFill>
              </a:rPr>
              <a:pPr defTabSz="685800" hangingPunct="1"/>
              <a:t>10/5/2020</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hangingPunct="1"/>
            <a:fld id="{76335ADA-BCDA-4F8F-8D46-03EB2091062D}" type="slidenum">
              <a:rPr lang="en-US" kern="1200" smtClean="0">
                <a:solidFill>
                  <a:prstClr val="black">
                    <a:tint val="75000"/>
                  </a:prstClr>
                </a:solidFill>
              </a:rPr>
              <a:pPr defTabSz="685800"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1439794236"/>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8" r:id="rId13"/>
    <p:sldLayoutId id="2147484531" r:id="rId14"/>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10/5/2020</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608666088"/>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 id="2147484595" r:id="rId12"/>
    <p:sldLayoutId id="2147484596" r:id="rId13"/>
    <p:sldLayoutId id="214748459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rPr>
                <a:cs typeface="Helvetica"/>
              </a:rPr>
              <a:pPr/>
              <a:t>‹#›</a:t>
            </a:fld>
            <a:endParaRPr dirty="0">
              <a:cs typeface="Helvetica"/>
            </a:endParaRPr>
          </a:p>
        </p:txBody>
      </p:sp>
    </p:spTree>
    <p:extLst>
      <p:ext uri="{BB962C8B-B14F-4D97-AF65-F5344CB8AC3E}">
        <p14:creationId xmlns:p14="http://schemas.microsoft.com/office/powerpoint/2010/main" val="3330677266"/>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617" r:id="rId19"/>
    <p:sldLayoutId id="2147484618" r:id="rId20"/>
    <p:sldLayoutId id="2147484619" r:id="rId21"/>
    <p:sldLayoutId id="2147484620" r:id="rId22"/>
    <p:sldLayoutId id="2147484621" r:id="rId23"/>
    <p:sldLayoutId id="2147484622" r:id="rId24"/>
    <p:sldLayoutId id="2147484623" r:id="rId25"/>
    <p:sldLayoutId id="2147484624" r:id="rId26"/>
    <p:sldLayoutId id="2147484625" r:id="rId27"/>
    <p:sldLayoutId id="2147484626" r:id="rId28"/>
    <p:sldLayoutId id="2147484627" r:id="rId29"/>
    <p:sldLayoutId id="2147484628" r:id="rId30"/>
    <p:sldLayoutId id="2147484629" r:id="rId31"/>
    <p:sldLayoutId id="2147484630" r:id="rId32"/>
    <p:sldLayoutId id="2147484631" r:id="rId33"/>
    <p:sldLayoutId id="2147484632" r:id="rId34"/>
    <p:sldLayoutId id="2147484633" r:id="rId35"/>
    <p:sldLayoutId id="2147484634" r:id="rId36"/>
    <p:sldLayoutId id="2147484635" r:id="rId37"/>
    <p:sldLayoutId id="2147484636" r:id="rId38"/>
    <p:sldLayoutId id="2147484637" r:id="rId39"/>
    <p:sldLayoutId id="2147484638" r:id="rId40"/>
    <p:sldLayoutId id="2147484639" r:id="rId41"/>
    <p:sldLayoutId id="2147484640" r:id="rId42"/>
    <p:sldLayoutId id="2147484641" r:id="rId43"/>
    <p:sldLayoutId id="2147484642" r:id="rId44"/>
    <p:sldLayoutId id="2147484643" r:id="rId45"/>
    <p:sldLayoutId id="2147484644" r:id="rId46"/>
    <p:sldLayoutId id="2147484645" r:id="rId47"/>
    <p:sldLayoutId id="2147484646" r:id="rId48"/>
    <p:sldLayoutId id="2147484647" r:id="rId49"/>
    <p:sldLayoutId id="2147484648" r:id="rId50"/>
    <p:sldLayoutId id="2147484649" r:id="rId51"/>
    <p:sldLayoutId id="2147484650" r:id="rId52"/>
    <p:sldLayoutId id="2147484651" r:id="rId53"/>
    <p:sldLayoutId id="2147484652" r:id="rId54"/>
    <p:sldLayoutId id="2147484653" r:id="rId55"/>
    <p:sldLayoutId id="2147484654" r:id="rId56"/>
    <p:sldLayoutId id="2147484655" r:id="rId57"/>
    <p:sldLayoutId id="2147484656" r:id="rId58"/>
    <p:sldLayoutId id="2147484657" r:id="rId59"/>
    <p:sldLayoutId id="2147484658" r:id="rId60"/>
    <p:sldLayoutId id="2147484659" r:id="rId61"/>
    <p:sldLayoutId id="2147484660" r:id="rId62"/>
    <p:sldLayoutId id="2147484661" r:id="rId63"/>
    <p:sldLayoutId id="2147484662" r:id="rId64"/>
    <p:sldLayoutId id="2147484663" r:id="rId65"/>
    <p:sldLayoutId id="2147484664" r:id="rId66"/>
    <p:sldLayoutId id="2147484665" r:id="rId67"/>
    <p:sldLayoutId id="2147484666" r:id="rId68"/>
    <p:sldLayoutId id="2147484667" r:id="rId69"/>
    <p:sldLayoutId id="2147484668" r:id="rId70"/>
    <p:sldLayoutId id="2147484669" r:id="rId71"/>
    <p:sldLayoutId id="2147484670" r:id="rId72"/>
    <p:sldLayoutId id="2147484671" r:id="rId73"/>
    <p:sldLayoutId id="2147484672" r:id="rId74"/>
    <p:sldLayoutId id="2147484673" r:id="rId75"/>
    <p:sldLayoutId id="2147484674" r:id="rId76"/>
    <p:sldLayoutId id="2147484675" r:id="rId77"/>
    <p:sldLayoutId id="2147484676" r:id="rId78"/>
    <p:sldLayoutId id="2147484677" r:id="rId79"/>
    <p:sldLayoutId id="2147484678" r:id="rId80"/>
    <p:sldLayoutId id="2147484679" r:id="rId81"/>
    <p:sldLayoutId id="2147484680" r:id="rId82"/>
    <p:sldLayoutId id="2147484681" r:id="rId83"/>
    <p:sldLayoutId id="2147484682" r:id="rId84"/>
    <p:sldLayoutId id="2147484683" r:id="rId85"/>
    <p:sldLayoutId id="2147484684" r:id="rId86"/>
    <p:sldLayoutId id="2147484685" r:id="rId87"/>
    <p:sldLayoutId id="2147484686" r:id="rId88"/>
    <p:sldLayoutId id="2147484687" r:id="rId89"/>
    <p:sldLayoutId id="2147484688" r:id="rId90"/>
    <p:sldLayoutId id="2147484689" r:id="rId91"/>
    <p:sldLayoutId id="2147484690" r:id="rId92"/>
    <p:sldLayoutId id="2147484691" r:id="rId93"/>
    <p:sldLayoutId id="2147484692" r:id="rId94"/>
    <p:sldLayoutId id="2147484693" r:id="rId95"/>
    <p:sldLayoutId id="2147484694" r:id="rId96"/>
    <p:sldLayoutId id="2147484695" r:id="rId97"/>
    <p:sldLayoutId id="2147484696" r:id="rId98"/>
    <p:sldLayoutId id="2147484697" r:id="rId99"/>
    <p:sldLayoutId id="2147484698" r:id="rId100"/>
    <p:sldLayoutId id="2147484699"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730" tIns="60865" rIns="121730" bIns="60865"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121730" tIns="60865" rIns="121730" bIns="608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121730" tIns="60865" rIns="121730" bIns="60865" rtlCol="0" anchor="ctr"/>
          <a:lstStyle>
            <a:lvl1pPr algn="l">
              <a:defRPr sz="1200">
                <a:solidFill>
                  <a:schemeClr val="tx1">
                    <a:tint val="75000"/>
                  </a:schemeClr>
                </a:solidFill>
              </a:defRPr>
            </a:lvl1pPr>
          </a:lstStyle>
          <a:p>
            <a:pPr defTabSz="912803"/>
            <a:fld id="{BFCE6273-A319-479D-9063-91E74A0B2C54}" type="datetimeFigureOut">
              <a:rPr lang="en-US" smtClean="0">
                <a:solidFill>
                  <a:prstClr val="black">
                    <a:tint val="75000"/>
                  </a:prstClr>
                </a:solidFill>
              </a:rPr>
              <a:pPr defTabSz="912803"/>
              <a:t>10/5/2020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121730" tIns="60865" rIns="121730" bIns="60865" rtlCol="0" anchor="ctr"/>
          <a:lstStyle>
            <a:lvl1pPr algn="ctr">
              <a:defRPr sz="1200">
                <a:solidFill>
                  <a:schemeClr val="tx1">
                    <a:tint val="75000"/>
                  </a:schemeClr>
                </a:solidFill>
              </a:defRPr>
            </a:lvl1pPr>
          </a:lstStyle>
          <a:p>
            <a:pPr defTabSz="912803"/>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121730" tIns="60865" rIns="121730" bIns="60865" rtlCol="0" anchor="ctr"/>
          <a:lstStyle>
            <a:lvl1pPr algn="r">
              <a:defRPr sz="1200">
                <a:solidFill>
                  <a:schemeClr val="tx1">
                    <a:tint val="75000"/>
                  </a:schemeClr>
                </a:solidFill>
              </a:defRPr>
            </a:lvl1pPr>
          </a:lstStyle>
          <a:p>
            <a:pPr defTabSz="912803"/>
            <a:fld id="{76335ADA-BCDA-4F8F-8D46-03EB2091062D}" type="slidenum">
              <a:rPr lang="en-US" smtClean="0">
                <a:solidFill>
                  <a:prstClr val="black">
                    <a:tint val="75000"/>
                  </a:prstClr>
                </a:solidFill>
              </a:rPr>
              <a:pPr defTabSz="912803"/>
              <a:t>‹#›</a:t>
            </a:fld>
            <a:endParaRPr lang="en-US" dirty="0">
              <a:solidFill>
                <a:prstClr val="black">
                  <a:tint val="75000"/>
                </a:prstClr>
              </a:solidFill>
            </a:endParaRPr>
          </a:p>
        </p:txBody>
      </p:sp>
    </p:spTree>
    <p:extLst>
      <p:ext uri="{BB962C8B-B14F-4D97-AF65-F5344CB8AC3E}">
        <p14:creationId xmlns:p14="http://schemas.microsoft.com/office/powerpoint/2010/main" val="2117146164"/>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 id="2147484712" r:id="rId12"/>
    <p:sldLayoutId id="2147484713" r:id="rId13"/>
    <p:sldLayoutId id="2147484714" r:id="rId14"/>
  </p:sldLayoutIdLst>
  <p:txStyles>
    <p:titleStyle>
      <a:lvl1pPr algn="ctr" defTabSz="912803" rtl="0" eaLnBrk="1" latinLnBrk="0" hangingPunct="1">
        <a:spcBef>
          <a:spcPct val="0"/>
        </a:spcBef>
        <a:buNone/>
        <a:defRPr sz="4425" kern="1200">
          <a:solidFill>
            <a:schemeClr val="tx1"/>
          </a:solidFill>
          <a:latin typeface="+mj-lt"/>
          <a:ea typeface="+mj-ea"/>
          <a:cs typeface="+mj-cs"/>
        </a:defRPr>
      </a:lvl1pPr>
    </p:titleStyle>
    <p:bodyStyle>
      <a:lvl1pPr marL="342263" indent="-342263" algn="l" defTabSz="912803" rtl="0" eaLnBrk="1" latinLnBrk="0" hangingPunct="1">
        <a:spcBef>
          <a:spcPct val="20000"/>
        </a:spcBef>
        <a:buFont typeface="Arial" pitchFamily="34" charset="0"/>
        <a:buChar char="•"/>
        <a:defRPr sz="3225" kern="1200">
          <a:solidFill>
            <a:schemeClr val="tx1"/>
          </a:solidFill>
          <a:latin typeface="+mn-lt"/>
          <a:ea typeface="+mn-ea"/>
          <a:cs typeface="+mn-cs"/>
        </a:defRPr>
      </a:lvl1pPr>
      <a:lvl2pPr marL="741671" indent="-285253" algn="l" defTabSz="912803" rtl="0" eaLnBrk="1" latinLnBrk="0" hangingPunct="1">
        <a:spcBef>
          <a:spcPct val="20000"/>
        </a:spcBef>
        <a:buFont typeface="Arial" pitchFamily="34" charset="0"/>
        <a:buChar char="–"/>
        <a:defRPr sz="2775" kern="1200">
          <a:solidFill>
            <a:schemeClr val="tx1"/>
          </a:solidFill>
          <a:latin typeface="+mn-lt"/>
          <a:ea typeface="+mn-ea"/>
          <a:cs typeface="+mn-cs"/>
        </a:defRPr>
      </a:lvl2pPr>
      <a:lvl3pPr marL="1140977" indent="-228174" algn="l" defTabSz="91280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360"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4pPr>
      <a:lvl5pPr marL="2053778"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5pPr>
      <a:lvl6pPr marL="2510127"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66546"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2930"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79313" indent="-228174" algn="l" defTabSz="912803"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2803" rtl="0" eaLnBrk="1" latinLnBrk="0" hangingPunct="1">
        <a:defRPr sz="1800" kern="1200">
          <a:solidFill>
            <a:schemeClr val="tx1"/>
          </a:solidFill>
          <a:latin typeface="+mn-lt"/>
          <a:ea typeface="+mn-ea"/>
          <a:cs typeface="+mn-cs"/>
        </a:defRPr>
      </a:lvl1pPr>
      <a:lvl2pPr marL="456350" algn="l" defTabSz="912803" rtl="0" eaLnBrk="1" latinLnBrk="0" hangingPunct="1">
        <a:defRPr sz="1800" kern="1200">
          <a:solidFill>
            <a:schemeClr val="tx1"/>
          </a:solidFill>
          <a:latin typeface="+mn-lt"/>
          <a:ea typeface="+mn-ea"/>
          <a:cs typeface="+mn-cs"/>
        </a:defRPr>
      </a:lvl2pPr>
      <a:lvl3pPr marL="912803" algn="l" defTabSz="912803" rtl="0" eaLnBrk="1" latinLnBrk="0" hangingPunct="1">
        <a:defRPr sz="1800" kern="1200">
          <a:solidFill>
            <a:schemeClr val="tx1"/>
          </a:solidFill>
          <a:latin typeface="+mn-lt"/>
          <a:ea typeface="+mn-ea"/>
          <a:cs typeface="+mn-cs"/>
        </a:defRPr>
      </a:lvl3pPr>
      <a:lvl4pPr marL="1369186" algn="l" defTabSz="912803" rtl="0" eaLnBrk="1" latinLnBrk="0" hangingPunct="1">
        <a:defRPr sz="1800" kern="1200">
          <a:solidFill>
            <a:schemeClr val="tx1"/>
          </a:solidFill>
          <a:latin typeface="+mn-lt"/>
          <a:ea typeface="+mn-ea"/>
          <a:cs typeface="+mn-cs"/>
        </a:defRPr>
      </a:lvl4pPr>
      <a:lvl5pPr marL="1825604" algn="l" defTabSz="912803" rtl="0" eaLnBrk="1" latinLnBrk="0" hangingPunct="1">
        <a:defRPr sz="1800" kern="1200">
          <a:solidFill>
            <a:schemeClr val="tx1"/>
          </a:solidFill>
          <a:latin typeface="+mn-lt"/>
          <a:ea typeface="+mn-ea"/>
          <a:cs typeface="+mn-cs"/>
        </a:defRPr>
      </a:lvl5pPr>
      <a:lvl6pPr marL="2281953" algn="l" defTabSz="912803" rtl="0" eaLnBrk="1" latinLnBrk="0" hangingPunct="1">
        <a:defRPr sz="1800" kern="1200">
          <a:solidFill>
            <a:schemeClr val="tx1"/>
          </a:solidFill>
          <a:latin typeface="+mn-lt"/>
          <a:ea typeface="+mn-ea"/>
          <a:cs typeface="+mn-cs"/>
        </a:defRPr>
      </a:lvl6pPr>
      <a:lvl7pPr marL="2738303" algn="l" defTabSz="912803" rtl="0" eaLnBrk="1" latinLnBrk="0" hangingPunct="1">
        <a:defRPr sz="1800" kern="1200">
          <a:solidFill>
            <a:schemeClr val="tx1"/>
          </a:solidFill>
          <a:latin typeface="+mn-lt"/>
          <a:ea typeface="+mn-ea"/>
          <a:cs typeface="+mn-cs"/>
        </a:defRPr>
      </a:lvl7pPr>
      <a:lvl8pPr marL="3194721" algn="l" defTabSz="912803" rtl="0" eaLnBrk="1" latinLnBrk="0" hangingPunct="1">
        <a:defRPr sz="1800" kern="1200">
          <a:solidFill>
            <a:schemeClr val="tx1"/>
          </a:solidFill>
          <a:latin typeface="+mn-lt"/>
          <a:ea typeface="+mn-ea"/>
          <a:cs typeface="+mn-cs"/>
        </a:defRPr>
      </a:lvl8pPr>
      <a:lvl9pPr marL="3651125" algn="l" defTabSz="9128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15.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2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30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75.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75.xml"/><Relationship Id="rId6" Type="http://schemas.openxmlformats.org/officeDocument/2006/relationships/image" Target="../media/image39.jpeg"/><Relationship Id="rId11" Type="http://schemas.openxmlformats.org/officeDocument/2006/relationships/image" Target="../media/image35.png"/><Relationship Id="rId5" Type="http://schemas.openxmlformats.org/officeDocument/2006/relationships/image" Target="../media/image38.jpeg"/><Relationship Id="rId10" Type="http://schemas.openxmlformats.org/officeDocument/2006/relationships/image" Target="../media/image41.jpeg"/><Relationship Id="rId4" Type="http://schemas.openxmlformats.org/officeDocument/2006/relationships/image" Target="../media/image37.jpe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75.xml"/><Relationship Id="rId6" Type="http://schemas.openxmlformats.org/officeDocument/2006/relationships/image" Target="../media/image45.jpeg"/><Relationship Id="rId11" Type="http://schemas.openxmlformats.org/officeDocument/2006/relationships/image" Target="../media/image35.png"/><Relationship Id="rId5" Type="http://schemas.openxmlformats.org/officeDocument/2006/relationships/image" Target="../media/image44.jpe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340.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4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35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mawc411.com/BUSINESS%20BUILDING%20DOWNLOADS/Digital%20Marketing%20Solution%20BV%20and%20Retail%20Profit%20Guide%20Update.pdf"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68.xml"/></Relationships>
</file>

<file path=ppt/slides/_rels/slide2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tiff"/></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5.png"/><Relationship Id="rId7"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173.xml"/><Relationship Id="rId6" Type="http://schemas.microsoft.com/office/2007/relationships/hdphoto" Target="../media/hdphoto3.wdp"/><Relationship Id="rId5" Type="http://schemas.openxmlformats.org/officeDocument/2006/relationships/image" Target="../media/image6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3.xml"/><Relationship Id="rId1" Type="http://schemas.openxmlformats.org/officeDocument/2006/relationships/slideLayout" Target="../slideLayouts/slideLayout159.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4.xml"/><Relationship Id="rId1" Type="http://schemas.openxmlformats.org/officeDocument/2006/relationships/slideLayout" Target="../slideLayouts/slideLayout327.xml"/></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45.xml"/><Relationship Id="rId6" Type="http://schemas.microsoft.com/office/2007/relationships/hdphoto" Target="../media/hdphoto6.wdp"/><Relationship Id="rId5" Type="http://schemas.openxmlformats.org/officeDocument/2006/relationships/image" Target="../media/image72.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339.xml"/></Relationships>
</file>

<file path=ppt/slides/_rels/slide3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8.xml"/><Relationship Id="rId1" Type="http://schemas.openxmlformats.org/officeDocument/2006/relationships/slideLayout" Target="../slideLayouts/slideLayout374.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31.xml"/><Relationship Id="rId1" Type="http://schemas.openxmlformats.org/officeDocument/2006/relationships/slideLayout" Target="../slideLayouts/slideLayout302.xml"/><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88.xml"/><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tiff"/></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35.xml"/><Relationship Id="rId1" Type="http://schemas.openxmlformats.org/officeDocument/2006/relationships/slideLayout" Target="../slideLayouts/slideLayout120.xml"/><Relationship Id="rId4" Type="http://schemas.openxmlformats.org/officeDocument/2006/relationships/image" Target="../media/image94.tiff"/></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2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2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1FA1-39AF-431C-9486-497238450CF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D4C90D-98CC-4B6C-A54F-B88B8A91A17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916733A-13B9-45EC-AAA8-8D7F2B079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73706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2440" y="0"/>
            <a:ext cx="7248450" cy="5143500"/>
          </a:xfrm>
          <a:prstGeom prst="rect">
            <a:avLst/>
          </a:prstGeom>
        </p:spPr>
      </p:pic>
      <p:sp>
        <p:nvSpPr>
          <p:cNvPr id="16" name="Rectangle 3">
            <a:extLst>
              <a:ext uri="{FF2B5EF4-FFF2-40B4-BE49-F238E27FC236}">
                <a16:creationId xmlns:a16="http://schemas.microsoft.com/office/drawing/2014/main" id="{FAEF98BE-0648-4D2A-9660-B232C8609110}"/>
              </a:ext>
            </a:extLst>
          </p:cNvPr>
          <p:cNvSpPr/>
          <p:nvPr/>
        </p:nvSpPr>
        <p:spPr>
          <a:xfrm>
            <a:off x="19878" y="0"/>
            <a:ext cx="3753703" cy="5143500"/>
          </a:xfrm>
          <a:prstGeom prst="rect">
            <a:avLst/>
          </a:prstGeom>
          <a:solidFill>
            <a:srgbClr val="698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hangingPunct="1"/>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 name="Straight Connector 4"/>
          <p:cNvCxnSpPr/>
          <p:nvPr/>
        </p:nvCxnSpPr>
        <p:spPr>
          <a:xfrm>
            <a:off x="299666" y="1693391"/>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9666" y="2300014"/>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9666" y="2833414"/>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73162" y="113614"/>
            <a:ext cx="3162300" cy="1154162"/>
          </a:xfrm>
          <a:prstGeom prst="rect">
            <a:avLst/>
          </a:prstGeom>
        </p:spPr>
        <p:txBody>
          <a:bodyPr wrap="square">
            <a:spAutoFit/>
          </a:bodyPr>
          <a:lstStyle/>
          <a:p>
            <a:pPr algn="ctr" defTabSz="914400">
              <a:spcAft>
                <a:spcPts val="600"/>
              </a:spcAft>
            </a:pPr>
            <a:r>
              <a:rPr lang="zh" sz="3200" b="1" i="0" dirty="0">
                <a:solidFill>
                  <a:srgbClr val="00B0F0"/>
                </a:solidFill>
                <a:latin typeface="微軟正黑體" panose="020B0604030504040204" pitchFamily="34" charset="-120"/>
                <a:ea typeface="微軟正黑體" panose="020B0604030504040204" pitchFamily="34" charset="-120"/>
              </a:rPr>
              <a:t>絕佳的</a:t>
            </a:r>
            <a:endParaRPr lang="en-US" altLang="zh" sz="3200" b="1" i="0" dirty="0">
              <a:solidFill>
                <a:srgbClr val="00B0F0"/>
              </a:solidFill>
              <a:latin typeface="微軟正黑體" panose="020B0604030504040204" pitchFamily="34" charset="-120"/>
              <a:ea typeface="微軟正黑體" panose="020B0604030504040204" pitchFamily="34" charset="-120"/>
            </a:endParaRPr>
          </a:p>
          <a:p>
            <a:pPr algn="ctr" defTabSz="914400">
              <a:spcAft>
                <a:spcPts val="600"/>
              </a:spcAft>
            </a:pPr>
            <a:r>
              <a:rPr lang="zh" sz="3200" b="1" i="0" dirty="0">
                <a:solidFill>
                  <a:srgbClr val="00B0F0"/>
                </a:solidFill>
                <a:latin typeface="微軟正黑體" panose="020B0604030504040204" pitchFamily="34" charset="-120"/>
                <a:ea typeface="微軟正黑體" panose="020B0604030504040204" pitchFamily="34" charset="-120"/>
              </a:rPr>
              <a:t>無限顧客支援</a:t>
            </a:r>
          </a:p>
        </p:txBody>
      </p:sp>
      <p:sp>
        <p:nvSpPr>
          <p:cNvPr id="9" name="Rectangle 8"/>
          <p:cNvSpPr/>
          <p:nvPr/>
        </p:nvSpPr>
        <p:spPr>
          <a:xfrm>
            <a:off x="260902" y="1309418"/>
            <a:ext cx="2159566" cy="307777"/>
          </a:xfrm>
          <a:prstGeom prst="rect">
            <a:avLst/>
          </a:prstGeom>
        </p:spPr>
        <p:txBody>
          <a:bodyPr wrap="none">
            <a:spAutoFit/>
          </a:bodyPr>
          <a:lstStyle/>
          <a:p>
            <a:pPr defTabSz="914400">
              <a:spcAft>
                <a:spcPts val="600"/>
              </a:spcAft>
            </a:pPr>
            <a:r>
              <a:rPr lang="zh" sz="1400" b="1" i="0" dirty="0">
                <a:solidFill>
                  <a:srgbClr val="FFFFFF"/>
                </a:solidFill>
                <a:latin typeface="微軟正黑體" panose="020B0604030504040204" pitchFamily="34" charset="-120"/>
                <a:ea typeface="微軟正黑體" panose="020B0604030504040204" pitchFamily="34" charset="-120"/>
              </a:rPr>
              <a:t>不限次數的協助網站維護</a:t>
            </a:r>
          </a:p>
        </p:txBody>
      </p:sp>
      <p:sp>
        <p:nvSpPr>
          <p:cNvPr id="10" name="Rectangle 9"/>
          <p:cNvSpPr/>
          <p:nvPr/>
        </p:nvSpPr>
        <p:spPr>
          <a:xfrm>
            <a:off x="260902" y="1754888"/>
            <a:ext cx="2667000" cy="523220"/>
          </a:xfrm>
          <a:prstGeom prst="rect">
            <a:avLst/>
          </a:prstGeom>
        </p:spPr>
        <p:txBody>
          <a:bodyPr wrap="square">
            <a:spAutoFit/>
          </a:bodyPr>
          <a:lstStyle/>
          <a:p>
            <a:pPr defTabSz="914400">
              <a:spcAft>
                <a:spcPts val="600"/>
              </a:spcAft>
            </a:pPr>
            <a:r>
              <a:rPr lang="zh" sz="1400" b="1" i="0" dirty="0">
                <a:solidFill>
                  <a:srgbClr val="FFFFFF"/>
                </a:solidFill>
                <a:latin typeface="微軟正黑體" panose="020B0604030504040204" pitchFamily="34" charset="-120"/>
                <a:ea typeface="微軟正黑體" panose="020B0604030504040204" pitchFamily="34" charset="-120"/>
              </a:rPr>
              <a:t>協助使用我們解決方案的所有功能＆工具</a:t>
            </a:r>
          </a:p>
        </p:txBody>
      </p:sp>
      <p:cxnSp>
        <p:nvCxnSpPr>
          <p:cNvPr id="11" name="Straight Connector 10"/>
          <p:cNvCxnSpPr/>
          <p:nvPr/>
        </p:nvCxnSpPr>
        <p:spPr>
          <a:xfrm>
            <a:off x="299666" y="4357414"/>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0902" y="2378101"/>
            <a:ext cx="2302233" cy="307777"/>
          </a:xfrm>
          <a:prstGeom prst="rect">
            <a:avLst/>
          </a:prstGeom>
        </p:spPr>
        <p:txBody>
          <a:bodyPr wrap="none">
            <a:spAutoFit/>
          </a:bodyPr>
          <a:lstStyle/>
          <a:p>
            <a:pPr defTabSz="914400">
              <a:spcAft>
                <a:spcPts val="600"/>
              </a:spcAft>
            </a:pPr>
            <a:r>
              <a:rPr lang="zh" sz="1400" b="1" i="0" dirty="0">
                <a:solidFill>
                  <a:srgbClr val="FFFFFF"/>
                </a:solidFill>
                <a:latin typeface="微軟正黑體" panose="020B0604030504040204" pitchFamily="34" charset="-120"/>
                <a:ea typeface="微軟正黑體" panose="020B0604030504040204" pitchFamily="34" charset="-120"/>
              </a:rPr>
              <a:t>一週7天，每天24小時服務</a:t>
            </a:r>
          </a:p>
        </p:txBody>
      </p:sp>
      <p:sp>
        <p:nvSpPr>
          <p:cNvPr id="13" name="Rectangle 12"/>
          <p:cNvSpPr/>
          <p:nvPr/>
        </p:nvSpPr>
        <p:spPr>
          <a:xfrm>
            <a:off x="260902" y="2800305"/>
            <a:ext cx="3396698" cy="1169551"/>
          </a:xfrm>
          <a:prstGeom prst="rect">
            <a:avLst/>
          </a:prstGeom>
        </p:spPr>
        <p:txBody>
          <a:bodyPr wrap="square">
            <a:spAutoFit/>
          </a:bodyPr>
          <a:lstStyle/>
          <a:p>
            <a:pPr defTabSz="914400">
              <a:spcAft>
                <a:spcPts val="600"/>
              </a:spcAft>
            </a:pPr>
            <a:r>
              <a:rPr lang="zh" sz="1400" b="1" i="0" dirty="0">
                <a:solidFill>
                  <a:srgbClr val="FFFFFF"/>
                </a:solidFill>
                <a:latin typeface="微軟正黑體" panose="020B0604030504040204" pitchFamily="34" charset="-120"/>
                <a:ea typeface="微軟正黑體" panose="020B0604030504040204" pitchFamily="34" charset="-120"/>
              </a:rPr>
              <a:t>無比安全的網站代管設施 － 全年無休的安全監視系統，網站儲存於多層高效能Dell PowerEdge伺服器，資料中心的安全設計可免於火災、洪水、地震、斷電以及其他各種可能的災害</a:t>
            </a:r>
          </a:p>
        </p:txBody>
      </p:sp>
      <p:sp>
        <p:nvSpPr>
          <p:cNvPr id="14" name="Rectangle 13"/>
          <p:cNvSpPr/>
          <p:nvPr/>
        </p:nvSpPr>
        <p:spPr>
          <a:xfrm>
            <a:off x="260901" y="4416370"/>
            <a:ext cx="3512679" cy="307777"/>
          </a:xfrm>
          <a:prstGeom prst="rect">
            <a:avLst/>
          </a:prstGeom>
        </p:spPr>
        <p:txBody>
          <a:bodyPr wrap="square">
            <a:spAutoFit/>
          </a:bodyPr>
          <a:lstStyle/>
          <a:p>
            <a:pPr defTabSz="914400">
              <a:spcAft>
                <a:spcPts val="600"/>
              </a:spcAft>
            </a:pPr>
            <a:r>
              <a:rPr lang="zh" sz="1400" b="1" i="0" dirty="0">
                <a:solidFill>
                  <a:srgbClr val="FFFFFF"/>
                </a:solidFill>
                <a:latin typeface="微軟正黑體" panose="020B0604030504040204" pitchFamily="34" charset="-120"/>
                <a:ea typeface="微軟正黑體" panose="020B0604030504040204" pitchFamily="34" charset="-120"/>
              </a:rPr>
              <a:t>雙層防火牆防護 － 使用Cisco PIX防火牆</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0387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0" y="0"/>
            <a:ext cx="4572000" cy="51435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18" y="739351"/>
            <a:ext cx="3686175" cy="3351068"/>
          </a:xfrm>
          <a:prstGeom prst="rect">
            <a:avLst/>
          </a:prstGeom>
        </p:spPr>
      </p:pic>
      <p:sp>
        <p:nvSpPr>
          <p:cNvPr id="15" name="Rectangle 14"/>
          <p:cNvSpPr/>
          <p:nvPr/>
        </p:nvSpPr>
        <p:spPr>
          <a:xfrm>
            <a:off x="4985904" y="1496948"/>
            <a:ext cx="382039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網路中心的網站、後台管理系統以及我們所銷售的網站皆提供英文、西班牙文、繁體中文及簡體中文版本</a:t>
            </a:r>
          </a:p>
        </p:txBody>
      </p:sp>
      <p:sp>
        <p:nvSpPr>
          <p:cNvPr id="16" name="Rectangle 15"/>
          <p:cNvSpPr/>
          <p:nvPr/>
        </p:nvSpPr>
        <p:spPr>
          <a:xfrm>
            <a:off x="4942608" y="3257555"/>
            <a:ext cx="4078561" cy="1015663"/>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銷售支援、顧客支援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和設計中心皆提供英文、西班牙文、</a:t>
            </a:r>
            <a:r>
              <a:rPr kumimoji="0" lang="zh-TW"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中文</a:t>
            </a:r>
            <a:r>
              <a:rPr kumimoji="0" lang="x-none"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及廣東話的服務</a:t>
            </a:r>
          </a:p>
        </p:txBody>
      </p:sp>
      <p:sp>
        <p:nvSpPr>
          <p:cNvPr id="17" name="Title 2"/>
          <p:cNvSpPr txBox="1">
            <a:spLocks/>
          </p:cNvSpPr>
          <p:nvPr/>
        </p:nvSpPr>
        <p:spPr>
          <a:xfrm>
            <a:off x="504825" y="3985134"/>
            <a:ext cx="356235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x-none" sz="2800" b="1" i="0" u="none" strike="noStrike" kern="1200" cap="all"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我們為什麼比較好？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all"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x-none" sz="1400" b="1" i="0" u="none" strike="noStrike" kern="1200" cap="all"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多國語言支援</a:t>
            </a:r>
          </a:p>
        </p:txBody>
      </p:sp>
      <p:sp>
        <p:nvSpPr>
          <p:cNvPr id="11" name="Rectangle 10"/>
          <p:cNvSpPr/>
          <p:nvPr/>
        </p:nvSpPr>
        <p:spPr>
          <a:xfrm>
            <a:off x="5503315" y="734109"/>
            <a:ext cx="270939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多種語言支援：</a:t>
            </a:r>
          </a:p>
        </p:txBody>
      </p:sp>
      <p:cxnSp>
        <p:nvCxnSpPr>
          <p:cNvPr id="18" name="Straight Connector 17"/>
          <p:cNvCxnSpPr/>
          <p:nvPr/>
        </p:nvCxnSpPr>
        <p:spPr>
          <a:xfrm flipH="1">
            <a:off x="5029200" y="3028950"/>
            <a:ext cx="373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48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9" name="Rectangle 8"/>
          <p:cNvSpPr/>
          <p:nvPr/>
        </p:nvSpPr>
        <p:spPr>
          <a:xfrm>
            <a:off x="1" y="3764147"/>
            <a:ext cx="9144000" cy="1251727"/>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 name="TextBox 5"/>
          <p:cNvSpPr txBox="1"/>
          <p:nvPr/>
        </p:nvSpPr>
        <p:spPr>
          <a:xfrm>
            <a:off x="609601" y="4215656"/>
            <a:ext cx="792480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您的網路中心可在全球美安市場國家與新興市場計畫國家銷售網站！</a:t>
            </a:r>
            <a:endParaRPr kumimoji="0" 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x-none" sz="18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您可以在本國賺取零售利潤＆業績點數！</a:t>
            </a:r>
          </a:p>
        </p:txBody>
      </p:sp>
      <p:sp>
        <p:nvSpPr>
          <p:cNvPr id="7" name="Rectangle 6"/>
          <p:cNvSpPr/>
          <p:nvPr/>
        </p:nvSpPr>
        <p:spPr>
          <a:xfrm>
            <a:off x="3009502" y="3756767"/>
            <a:ext cx="307007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x-none"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您的全球網路中心</a:t>
            </a:r>
          </a:p>
        </p:txBody>
      </p:sp>
      <p:grpSp>
        <p:nvGrpSpPr>
          <p:cNvPr id="3" name="Group 2"/>
          <p:cNvGrpSpPr/>
          <p:nvPr/>
        </p:nvGrpSpPr>
        <p:grpSpPr>
          <a:xfrm>
            <a:off x="0" y="0"/>
            <a:ext cx="3273778" cy="3687944"/>
            <a:chOff x="0" y="0"/>
            <a:chExt cx="3273778" cy="3687943"/>
          </a:xfrm>
        </p:grpSpPr>
        <p:sp>
          <p:nvSpPr>
            <p:cNvPr id="2" name="Rectangle 1"/>
            <p:cNvSpPr/>
            <p:nvPr/>
          </p:nvSpPr>
          <p:spPr>
            <a:xfrm>
              <a:off x="0" y="0"/>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1" name="TextBox 10"/>
            <p:cNvSpPr txBox="1"/>
            <p:nvPr/>
          </p:nvSpPr>
          <p:spPr>
            <a:xfrm>
              <a:off x="491249" y="599872"/>
              <a:ext cx="2610555" cy="2585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澳洲</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百慕達</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加拿大</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智利</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中國</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哥斯大黎加</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香港</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印尼</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4" name="Group 3"/>
          <p:cNvGrpSpPr/>
          <p:nvPr/>
        </p:nvGrpSpPr>
        <p:grpSpPr>
          <a:xfrm>
            <a:off x="5870222" y="1"/>
            <a:ext cx="3273778" cy="3672554"/>
            <a:chOff x="5870222" y="0"/>
            <a:chExt cx="3273778" cy="3672554"/>
          </a:xfrm>
        </p:grpSpPr>
        <p:sp>
          <p:nvSpPr>
            <p:cNvPr id="8" name="Rectangle 7"/>
            <p:cNvSpPr/>
            <p:nvPr/>
          </p:nvSpPr>
          <p:spPr>
            <a:xfrm>
              <a:off x="5870222" y="0"/>
              <a:ext cx="3273778" cy="3672554"/>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2" name="TextBox 11"/>
            <p:cNvSpPr txBox="1"/>
            <p:nvPr/>
          </p:nvSpPr>
          <p:spPr>
            <a:xfrm>
              <a:off x="6290278" y="682115"/>
              <a:ext cx="261055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愛爾蘭</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澳門</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菲律賓</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新加坡</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台灣</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英國</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x-none"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美國</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353405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032033-27C1-40CE-BF9E-D815025E63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63525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41B6938A-036B-4FA2-9ED2-EA21304CEAD6}"/>
              </a:ext>
            </a:extLst>
          </p:cNvPr>
          <p:cNvSpPr>
            <a:spLocks noChangeArrowheads="1"/>
          </p:cNvSpPr>
          <p:nvPr/>
        </p:nvSpPr>
        <p:spPr bwMode="auto">
          <a:xfrm>
            <a:off x="-10715" y="-18713"/>
            <a:ext cx="921425" cy="5161878"/>
          </a:xfrm>
          <a:prstGeom prst="rect">
            <a:avLst/>
          </a:prstGeom>
          <a:solidFill>
            <a:srgbClr val="1B9ED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42854" fontAlgn="base">
              <a:lnSpc>
                <a:spcPct val="93000"/>
              </a:lnSpc>
              <a:spcBef>
                <a:spcPct val="0"/>
              </a:spcBef>
              <a:spcAft>
                <a:spcPct val="0"/>
              </a:spcAft>
              <a:buClr>
                <a:srgbClr val="000000"/>
              </a:buClr>
              <a:buSzPct val="100000"/>
            </a:pPr>
            <a:endParaRPr lang="zh-TW" altLang="en-US" sz="1350" kern="1200">
              <a:solidFill>
                <a:srgbClr val="FFFFFF"/>
              </a:solidFill>
              <a:latin typeface="Arial" panose="020B0604020202020204" pitchFamily="34" charset="0"/>
              <a:ea typeface="微软雅黑" panose="020B0503020204020204" pitchFamily="34" charset="-122"/>
              <a:cs typeface="+mn-cs"/>
            </a:endParaRPr>
          </a:p>
        </p:txBody>
      </p:sp>
      <p:pic>
        <p:nvPicPr>
          <p:cNvPr id="3074" name="Picture 2">
            <a:extLst>
              <a:ext uri="{FF2B5EF4-FFF2-40B4-BE49-F238E27FC236}">
                <a16:creationId xmlns:a16="http://schemas.microsoft.com/office/drawing/2014/main" id="{EEFC6230-E510-4205-8A4E-0428F4B55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084" y="1053902"/>
            <a:ext cx="3895218" cy="21261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Rectangle 3">
            <a:extLst>
              <a:ext uri="{FF2B5EF4-FFF2-40B4-BE49-F238E27FC236}">
                <a16:creationId xmlns:a16="http://schemas.microsoft.com/office/drawing/2014/main" id="{D9F5C3C4-4E32-4FA3-8C22-34C2D9F5699C}"/>
              </a:ext>
            </a:extLst>
          </p:cNvPr>
          <p:cNvSpPr>
            <a:spLocks noChangeArrowheads="1"/>
          </p:cNvSpPr>
          <p:nvPr/>
        </p:nvSpPr>
        <p:spPr bwMode="auto">
          <a:xfrm rot="16200000">
            <a:off x="-773656" y="2258062"/>
            <a:ext cx="2446117" cy="653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45624" tIns="33746" rIns="45624" bIns="33746"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algn="ctr" defTabSz="342854" rtl="1" fontAlgn="base" hangingPunct="1">
              <a:spcBef>
                <a:spcPct val="0"/>
              </a:spcBef>
              <a:spcAft>
                <a:spcPct val="0"/>
              </a:spcAft>
              <a:buSzPct val="100000"/>
              <a:tabLst>
                <a:tab pos="0" algn="l"/>
                <a:tab pos="342854" algn="l"/>
                <a:tab pos="685709" algn="l"/>
                <a:tab pos="1028563" algn="l"/>
                <a:tab pos="1371417" algn="l"/>
                <a:tab pos="1714271" algn="l"/>
                <a:tab pos="2057126" algn="l"/>
                <a:tab pos="2399980" algn="l"/>
                <a:tab pos="2742834" algn="l"/>
                <a:tab pos="3085689" algn="l"/>
                <a:tab pos="3428543" algn="l"/>
                <a:tab pos="3771397" algn="l"/>
                <a:tab pos="4114251" algn="l"/>
                <a:tab pos="4457106" algn="l"/>
                <a:tab pos="4799960" algn="l"/>
                <a:tab pos="5142814" algn="l"/>
                <a:tab pos="5485668" algn="l"/>
                <a:tab pos="5828523" algn="l"/>
                <a:tab pos="6171377" algn="l"/>
                <a:tab pos="6514231" algn="l"/>
                <a:tab pos="6857086" algn="l"/>
              </a:tabLst>
            </a:pPr>
            <a:r>
              <a:rPr lang="zh-CN" altLang="zh-TW" sz="3824" kern="1200" dirty="0">
                <a:solidFill>
                  <a:schemeClr val="bg1"/>
                </a:solidFill>
                <a:latin typeface="Helvetica Neue" charset="0"/>
                <a:cs typeface="+mn-cs"/>
              </a:rPr>
              <a:t>設計中心</a:t>
            </a:r>
          </a:p>
        </p:txBody>
      </p:sp>
      <p:pic>
        <p:nvPicPr>
          <p:cNvPr id="3076" name="Picture 4">
            <a:extLst>
              <a:ext uri="{FF2B5EF4-FFF2-40B4-BE49-F238E27FC236}">
                <a16:creationId xmlns:a16="http://schemas.microsoft.com/office/drawing/2014/main" id="{E18760EF-E8B7-4A4C-AA25-BD21C17A7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555"/>
          <a:stretch>
            <a:fillRect/>
          </a:stretch>
        </p:blipFill>
        <p:spPr bwMode="auto">
          <a:xfrm>
            <a:off x="5409496" y="2655083"/>
            <a:ext cx="3041651" cy="1971418"/>
          </a:xfrm>
          <a:prstGeom prst="rect">
            <a:avLst/>
          </a:prstGeom>
          <a:noFill/>
          <a:ln>
            <a:noFill/>
          </a:ln>
          <a:effectLst/>
          <a:extLst>
            <a:ext uri="{909E8E84-426E-40DD-AFC4-6F175D3DCCD1}">
              <a14:hiddenFill xmlns:a14="http://schemas.microsoft.com/office/drawing/2010/main">
                <a:blipFill dpi="0" rotWithShape="0">
                  <a:blip/>
                  <a:srcRect b="105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5">
            <a:extLst>
              <a:ext uri="{FF2B5EF4-FFF2-40B4-BE49-F238E27FC236}">
                <a16:creationId xmlns:a16="http://schemas.microsoft.com/office/drawing/2014/main" id="{A7278271-B562-401A-8EC6-32CC98716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851" y="2641988"/>
            <a:ext cx="1219041" cy="1564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6">
            <a:extLst>
              <a:ext uri="{FF2B5EF4-FFF2-40B4-BE49-F238E27FC236}">
                <a16:creationId xmlns:a16="http://schemas.microsoft.com/office/drawing/2014/main" id="{D1EB15D8-F28B-4D28-B35A-102CCF30B5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8799" y="1070568"/>
            <a:ext cx="3934503" cy="21523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7">
            <a:extLst>
              <a:ext uri="{FF2B5EF4-FFF2-40B4-BE49-F238E27FC236}">
                <a16:creationId xmlns:a16="http://schemas.microsoft.com/office/drawing/2014/main" id="{C2688EBC-D44B-4898-BB2F-51C57A7D81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8799" y="1053902"/>
            <a:ext cx="3934503" cy="2167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8">
            <a:extLst>
              <a:ext uri="{FF2B5EF4-FFF2-40B4-BE49-F238E27FC236}">
                <a16:creationId xmlns:a16="http://schemas.microsoft.com/office/drawing/2014/main" id="{BA346B02-21BD-4449-AE5A-8D9F86FED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3801" y="480095"/>
            <a:ext cx="4848785" cy="4183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1" name="Picture 9">
            <a:extLst>
              <a:ext uri="{FF2B5EF4-FFF2-40B4-BE49-F238E27FC236}">
                <a16:creationId xmlns:a16="http://schemas.microsoft.com/office/drawing/2014/main" id="{152762B4-D814-430A-943E-D1E2AAD909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7833" y="1280091"/>
            <a:ext cx="4270215" cy="4270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2" name="Picture 10">
            <a:extLst>
              <a:ext uri="{FF2B5EF4-FFF2-40B4-BE49-F238E27FC236}">
                <a16:creationId xmlns:a16="http://schemas.microsoft.com/office/drawing/2014/main" id="{749C24A5-AAFA-4523-AC20-EAAD1E3F0D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8305" y="2645560"/>
            <a:ext cx="2992842" cy="1879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3" name="Picture 11">
            <a:extLst>
              <a:ext uri="{FF2B5EF4-FFF2-40B4-BE49-F238E27FC236}">
                <a16:creationId xmlns:a16="http://schemas.microsoft.com/office/drawing/2014/main" id="{39E45B9D-DE0E-4353-B520-28ECF596C7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233" y="2159847"/>
            <a:ext cx="1716658" cy="24666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4" name="Picture 12">
            <a:extLst>
              <a:ext uri="{FF2B5EF4-FFF2-40B4-BE49-F238E27FC236}">
                <a16:creationId xmlns:a16="http://schemas.microsoft.com/office/drawing/2014/main" id="{B6F7BDD0-F31F-4727-9AFC-CF49766ADC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2851" y="2645559"/>
            <a:ext cx="1139280" cy="15607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5" name="Picture 13">
            <a:extLst>
              <a:ext uri="{FF2B5EF4-FFF2-40B4-BE49-F238E27FC236}">
                <a16:creationId xmlns:a16="http://schemas.microsoft.com/office/drawing/2014/main" id="{AA3BB338-202D-4D01-8F91-9365F90F2D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80911" y="3333651"/>
            <a:ext cx="1351184" cy="19523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6" name="Picture 14">
            <a:extLst>
              <a:ext uri="{FF2B5EF4-FFF2-40B4-BE49-F238E27FC236}">
                <a16:creationId xmlns:a16="http://schemas.microsoft.com/office/drawing/2014/main" id="{6B35E42C-DF8E-4B7A-81EB-D37F4DFA7BA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65433" y="3840791"/>
            <a:ext cx="548806" cy="1028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E96D525E-2F7F-42F2-8491-DD9BDA9DF7E1}"/>
              </a:ext>
            </a:extLst>
          </p:cNvPr>
          <p:cNvSpPr>
            <a:spLocks noChangeArrowheads="1"/>
          </p:cNvSpPr>
          <p:nvPr/>
        </p:nvSpPr>
        <p:spPr bwMode="auto">
          <a:xfrm>
            <a:off x="-13096" y="-18713"/>
            <a:ext cx="921425" cy="5161878"/>
          </a:xfrm>
          <a:prstGeom prst="rect">
            <a:avLst/>
          </a:prstGeom>
          <a:solidFill>
            <a:srgbClr val="1B9ED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42854" fontAlgn="base">
              <a:lnSpc>
                <a:spcPct val="93000"/>
              </a:lnSpc>
              <a:spcBef>
                <a:spcPct val="0"/>
              </a:spcBef>
              <a:spcAft>
                <a:spcPct val="0"/>
              </a:spcAft>
              <a:buClr>
                <a:srgbClr val="000000"/>
              </a:buClr>
              <a:buSzPct val="100000"/>
            </a:pPr>
            <a:endParaRPr lang="zh-TW" altLang="en-US" sz="1350" kern="1200">
              <a:solidFill>
                <a:srgbClr val="FFFFFF"/>
              </a:solidFill>
              <a:latin typeface="Arial" panose="020B0604020202020204" pitchFamily="34" charset="0"/>
              <a:ea typeface="微软雅黑" panose="020B0503020204020204" pitchFamily="34" charset="-122"/>
              <a:cs typeface="+mn-cs"/>
            </a:endParaRPr>
          </a:p>
        </p:txBody>
      </p:sp>
      <p:pic>
        <p:nvPicPr>
          <p:cNvPr id="4098" name="Picture 2">
            <a:extLst>
              <a:ext uri="{FF2B5EF4-FFF2-40B4-BE49-F238E27FC236}">
                <a16:creationId xmlns:a16="http://schemas.microsoft.com/office/drawing/2014/main" id="{F5C5E89B-62F4-4F59-8366-3C28171E1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182" y="286048"/>
            <a:ext cx="4848785" cy="4183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a:extLst>
              <a:ext uri="{FF2B5EF4-FFF2-40B4-BE49-F238E27FC236}">
                <a16:creationId xmlns:a16="http://schemas.microsoft.com/office/drawing/2014/main" id="{56D8021B-CAF2-493B-8C23-E5CDF9CC5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422"/>
          <a:stretch>
            <a:fillRect/>
          </a:stretch>
        </p:blipFill>
        <p:spPr bwMode="auto">
          <a:xfrm>
            <a:off x="5474972" y="2615798"/>
            <a:ext cx="3123793" cy="2105941"/>
          </a:xfrm>
          <a:prstGeom prst="rect">
            <a:avLst/>
          </a:prstGeom>
          <a:noFill/>
          <a:ln>
            <a:noFill/>
          </a:ln>
          <a:effectLst/>
          <a:extLst>
            <a:ext uri="{909E8E84-426E-40DD-AFC4-6F175D3DCCD1}">
              <a14:hiddenFill xmlns:a14="http://schemas.microsoft.com/office/drawing/2010/main">
                <a:blipFill dpi="0" rotWithShape="0">
                  <a:blip/>
                  <a:srcRect b="1242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4">
            <a:extLst>
              <a:ext uri="{FF2B5EF4-FFF2-40B4-BE49-F238E27FC236}">
                <a16:creationId xmlns:a16="http://schemas.microsoft.com/office/drawing/2014/main" id="{692110B4-16A6-43F3-97A1-3EEA18B54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709" y="2655083"/>
            <a:ext cx="1163089" cy="15214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Rectangle 5">
            <a:extLst>
              <a:ext uri="{FF2B5EF4-FFF2-40B4-BE49-F238E27FC236}">
                <a16:creationId xmlns:a16="http://schemas.microsoft.com/office/drawing/2014/main" id="{0099C0DC-9467-4B8C-A67E-C85083B8E90C}"/>
              </a:ext>
            </a:extLst>
          </p:cNvPr>
          <p:cNvSpPr>
            <a:spLocks noChangeArrowheads="1"/>
          </p:cNvSpPr>
          <p:nvPr/>
        </p:nvSpPr>
        <p:spPr bwMode="auto">
          <a:xfrm rot="16200000">
            <a:off x="-773656" y="2258062"/>
            <a:ext cx="2446117" cy="653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45624" tIns="33746" rIns="45624" bIns="33746"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algn="ctr" defTabSz="342854" rtl="1" fontAlgn="base" hangingPunct="1">
              <a:spcBef>
                <a:spcPct val="0"/>
              </a:spcBef>
              <a:spcAft>
                <a:spcPct val="0"/>
              </a:spcAft>
              <a:buSzPct val="100000"/>
              <a:tabLst>
                <a:tab pos="0" algn="l"/>
                <a:tab pos="342854" algn="l"/>
                <a:tab pos="685709" algn="l"/>
                <a:tab pos="1028563" algn="l"/>
                <a:tab pos="1371417" algn="l"/>
                <a:tab pos="1714271" algn="l"/>
                <a:tab pos="2057126" algn="l"/>
                <a:tab pos="2399980" algn="l"/>
                <a:tab pos="2742834" algn="l"/>
                <a:tab pos="3085689" algn="l"/>
                <a:tab pos="3428543" algn="l"/>
                <a:tab pos="3771397" algn="l"/>
                <a:tab pos="4114251" algn="l"/>
                <a:tab pos="4457106" algn="l"/>
                <a:tab pos="4799960" algn="l"/>
                <a:tab pos="5142814" algn="l"/>
                <a:tab pos="5485668" algn="l"/>
                <a:tab pos="5828523" algn="l"/>
                <a:tab pos="6171377" algn="l"/>
                <a:tab pos="6514231" algn="l"/>
                <a:tab pos="6857086" algn="l"/>
              </a:tabLst>
            </a:pPr>
            <a:r>
              <a:rPr lang="zh-CN" altLang="zh-TW" sz="3824" kern="1200" dirty="0">
                <a:solidFill>
                  <a:schemeClr val="bg1"/>
                </a:solidFill>
                <a:latin typeface="Helvetica Neue" charset="0"/>
                <a:cs typeface="+mn-cs"/>
              </a:rPr>
              <a:t>設計中心</a:t>
            </a:r>
          </a:p>
        </p:txBody>
      </p:sp>
      <p:pic>
        <p:nvPicPr>
          <p:cNvPr id="4102" name="Picture 6">
            <a:extLst>
              <a:ext uri="{FF2B5EF4-FFF2-40B4-BE49-F238E27FC236}">
                <a16:creationId xmlns:a16="http://schemas.microsoft.com/office/drawing/2014/main" id="{E9039AD2-CCE8-4148-9718-2474F0AEA3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5702" y="891998"/>
            <a:ext cx="3866647" cy="21261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a:extLst>
              <a:ext uri="{FF2B5EF4-FFF2-40B4-BE49-F238E27FC236}">
                <a16:creationId xmlns:a16="http://schemas.microsoft.com/office/drawing/2014/main" id="{02CD399D-A89F-4782-8D9D-A4036F6560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233" y="2159847"/>
            <a:ext cx="1716658" cy="24666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4" name="Picture 8">
            <a:extLst>
              <a:ext uri="{FF2B5EF4-FFF2-40B4-BE49-F238E27FC236}">
                <a16:creationId xmlns:a16="http://schemas.microsoft.com/office/drawing/2014/main" id="{1B86B2B8-028F-43B1-9C0E-8DB92A6CF4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8089" y="2537227"/>
            <a:ext cx="1163090" cy="17142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5" name="Picture 9">
            <a:extLst>
              <a:ext uri="{FF2B5EF4-FFF2-40B4-BE49-F238E27FC236}">
                <a16:creationId xmlns:a16="http://schemas.microsoft.com/office/drawing/2014/main" id="{51CEDEEF-AAD3-4029-B246-FA6BD7D10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499" y="1281281"/>
            <a:ext cx="4270215" cy="4270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6" name="Picture 10">
            <a:extLst>
              <a:ext uri="{FF2B5EF4-FFF2-40B4-BE49-F238E27FC236}">
                <a16:creationId xmlns:a16="http://schemas.microsoft.com/office/drawing/2014/main" id="{C8588428-58A2-4598-83FE-4B45A2A939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74972" y="2643178"/>
            <a:ext cx="3001174" cy="19107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7" name="Picture 11">
            <a:extLst>
              <a:ext uri="{FF2B5EF4-FFF2-40B4-BE49-F238E27FC236}">
                <a16:creationId xmlns:a16="http://schemas.microsoft.com/office/drawing/2014/main" id="{882E7EF3-008E-41C0-9527-749B894120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80911" y="3333651"/>
            <a:ext cx="1351184" cy="19523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8" name="Picture 12">
            <a:extLst>
              <a:ext uri="{FF2B5EF4-FFF2-40B4-BE49-F238E27FC236}">
                <a16:creationId xmlns:a16="http://schemas.microsoft.com/office/drawing/2014/main" id="{E32EE061-AC88-4FCB-864B-FC462D5663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67814" y="3840791"/>
            <a:ext cx="519045" cy="1028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2A7598DD-2092-4EC5-BAE2-364B0F1B3752}"/>
              </a:ext>
            </a:extLst>
          </p:cNvPr>
          <p:cNvSpPr>
            <a:spLocks noChangeArrowheads="1"/>
          </p:cNvSpPr>
          <p:nvPr/>
        </p:nvSpPr>
        <p:spPr bwMode="auto">
          <a:xfrm>
            <a:off x="-13096" y="-18713"/>
            <a:ext cx="921425" cy="5161878"/>
          </a:xfrm>
          <a:prstGeom prst="rect">
            <a:avLst/>
          </a:prstGeom>
          <a:solidFill>
            <a:srgbClr val="1B9ED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42854" fontAlgn="base">
              <a:lnSpc>
                <a:spcPct val="93000"/>
              </a:lnSpc>
              <a:spcBef>
                <a:spcPct val="0"/>
              </a:spcBef>
              <a:spcAft>
                <a:spcPct val="0"/>
              </a:spcAft>
              <a:buClr>
                <a:srgbClr val="000000"/>
              </a:buClr>
              <a:buSzPct val="100000"/>
            </a:pPr>
            <a:endParaRPr lang="zh-TW" altLang="en-US" sz="1350" kern="1200">
              <a:solidFill>
                <a:srgbClr val="FFFFFF"/>
              </a:solidFill>
              <a:latin typeface="Arial" panose="020B0604020202020204" pitchFamily="34" charset="0"/>
              <a:ea typeface="微软雅黑" panose="020B0503020204020204" pitchFamily="34" charset="-122"/>
              <a:cs typeface="+mn-cs"/>
            </a:endParaRPr>
          </a:p>
        </p:txBody>
      </p:sp>
      <p:grpSp>
        <p:nvGrpSpPr>
          <p:cNvPr id="5122" name="Group 2">
            <a:extLst>
              <a:ext uri="{FF2B5EF4-FFF2-40B4-BE49-F238E27FC236}">
                <a16:creationId xmlns:a16="http://schemas.microsoft.com/office/drawing/2014/main" id="{A3EE6F7F-E319-4174-90E8-AB45EE57B507}"/>
              </a:ext>
            </a:extLst>
          </p:cNvPr>
          <p:cNvGrpSpPr>
            <a:grpSpLocks/>
          </p:cNvGrpSpPr>
          <p:nvPr/>
        </p:nvGrpSpPr>
        <p:grpSpPr bwMode="auto">
          <a:xfrm>
            <a:off x="1628563" y="220572"/>
            <a:ext cx="4842832" cy="4177359"/>
            <a:chOff x="1368" y="185"/>
            <a:chExt cx="4068" cy="3509"/>
          </a:xfrm>
        </p:grpSpPr>
        <p:pic>
          <p:nvPicPr>
            <p:cNvPr id="5123" name="Picture 3">
              <a:extLst>
                <a:ext uri="{FF2B5EF4-FFF2-40B4-BE49-F238E27FC236}">
                  <a16:creationId xmlns:a16="http://schemas.microsoft.com/office/drawing/2014/main" id="{BD4C9B60-D258-489B-830C-06BDB3761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 y="185"/>
              <a:ext cx="4068" cy="3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a:extLst>
                <a:ext uri="{FF2B5EF4-FFF2-40B4-BE49-F238E27FC236}">
                  <a16:creationId xmlns:a16="http://schemas.microsoft.com/office/drawing/2014/main" id="{FDCE2406-94DD-4746-84E0-7CAB599A20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6" y="691"/>
              <a:ext cx="3259" cy="18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125" name="Picture 5">
            <a:extLst>
              <a:ext uri="{FF2B5EF4-FFF2-40B4-BE49-F238E27FC236}">
                <a16:creationId xmlns:a16="http://schemas.microsoft.com/office/drawing/2014/main" id="{C675FCB3-3F9C-46A5-A66C-799D1787A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401" y="2362227"/>
            <a:ext cx="3041651" cy="204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6">
            <a:extLst>
              <a:ext uri="{FF2B5EF4-FFF2-40B4-BE49-F238E27FC236}">
                <a16:creationId xmlns:a16="http://schemas.microsoft.com/office/drawing/2014/main" id="{B019959F-2384-4F38-8C5C-E2DD57F91C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089" y="2687226"/>
            <a:ext cx="1154756" cy="15547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7" name="Rectangle 7">
            <a:extLst>
              <a:ext uri="{FF2B5EF4-FFF2-40B4-BE49-F238E27FC236}">
                <a16:creationId xmlns:a16="http://schemas.microsoft.com/office/drawing/2014/main" id="{3293E5CE-B13C-4C57-842B-54F4492D82C9}"/>
              </a:ext>
            </a:extLst>
          </p:cNvPr>
          <p:cNvSpPr>
            <a:spLocks noChangeArrowheads="1"/>
          </p:cNvSpPr>
          <p:nvPr/>
        </p:nvSpPr>
        <p:spPr bwMode="auto">
          <a:xfrm rot="16200000">
            <a:off x="-773656" y="2258062"/>
            <a:ext cx="2446117" cy="653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45624" tIns="33746" rIns="45624" bIns="33746"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微软雅黑" panose="020B0503020204020204" pitchFamily="34" charset="-122"/>
              </a:defRPr>
            </a:lvl9pPr>
          </a:lstStyle>
          <a:p>
            <a:pPr algn="ctr" defTabSz="342854" rtl="1" fontAlgn="base" hangingPunct="1">
              <a:spcBef>
                <a:spcPct val="0"/>
              </a:spcBef>
              <a:spcAft>
                <a:spcPct val="0"/>
              </a:spcAft>
              <a:buSzPct val="100000"/>
              <a:tabLst>
                <a:tab pos="0" algn="l"/>
                <a:tab pos="342854" algn="l"/>
                <a:tab pos="685709" algn="l"/>
                <a:tab pos="1028563" algn="l"/>
                <a:tab pos="1371417" algn="l"/>
                <a:tab pos="1714271" algn="l"/>
                <a:tab pos="2057126" algn="l"/>
                <a:tab pos="2399980" algn="l"/>
                <a:tab pos="2742834" algn="l"/>
                <a:tab pos="3085689" algn="l"/>
                <a:tab pos="3428543" algn="l"/>
                <a:tab pos="3771397" algn="l"/>
                <a:tab pos="4114251" algn="l"/>
                <a:tab pos="4457106" algn="l"/>
                <a:tab pos="4799960" algn="l"/>
                <a:tab pos="5142814" algn="l"/>
                <a:tab pos="5485668" algn="l"/>
                <a:tab pos="5828523" algn="l"/>
                <a:tab pos="6171377" algn="l"/>
                <a:tab pos="6514231" algn="l"/>
                <a:tab pos="6857086" algn="l"/>
              </a:tabLst>
            </a:pPr>
            <a:r>
              <a:rPr lang="zh-CN" altLang="zh-TW" sz="3824" kern="1200" dirty="0">
                <a:solidFill>
                  <a:schemeClr val="bg1"/>
                </a:solidFill>
                <a:latin typeface="Helvetica Neue" charset="0"/>
                <a:cs typeface="+mn-cs"/>
              </a:rPr>
              <a:t>設計中心</a:t>
            </a:r>
          </a:p>
        </p:txBody>
      </p:sp>
      <p:pic>
        <p:nvPicPr>
          <p:cNvPr id="5128" name="Picture 8">
            <a:extLst>
              <a:ext uri="{FF2B5EF4-FFF2-40B4-BE49-F238E27FC236}">
                <a16:creationId xmlns:a16="http://schemas.microsoft.com/office/drawing/2014/main" id="{000248AA-2829-4BA2-A4A5-49B1E675A8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233" y="2159847"/>
            <a:ext cx="1716658" cy="24666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9" name="Picture 9">
            <a:extLst>
              <a:ext uri="{FF2B5EF4-FFF2-40B4-BE49-F238E27FC236}">
                <a16:creationId xmlns:a16="http://schemas.microsoft.com/office/drawing/2014/main" id="{6080FF0E-E493-435F-ADA1-07BEAE19CC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976" y="1043187"/>
            <a:ext cx="4270216" cy="4270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0" name="Picture 10">
            <a:extLst>
              <a:ext uri="{FF2B5EF4-FFF2-40B4-BE49-F238E27FC236}">
                <a16:creationId xmlns:a16="http://schemas.microsoft.com/office/drawing/2014/main" id="{E21ACF1F-2524-4B8D-8BA8-B985945E1B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1401" y="2371752"/>
            <a:ext cx="3041651" cy="1879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1" name="Picture 11">
            <a:extLst>
              <a:ext uri="{FF2B5EF4-FFF2-40B4-BE49-F238E27FC236}">
                <a16:creationId xmlns:a16="http://schemas.microsoft.com/office/drawing/2014/main" id="{6FF39549-5783-4031-8700-2C402B08AD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8089" y="2645560"/>
            <a:ext cx="1154756" cy="1536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2" name="Picture 12">
            <a:extLst>
              <a:ext uri="{FF2B5EF4-FFF2-40B4-BE49-F238E27FC236}">
                <a16:creationId xmlns:a16="http://schemas.microsoft.com/office/drawing/2014/main" id="{55B2E71C-F941-4979-936C-A6C8D05271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149" y="3358651"/>
            <a:ext cx="1351184" cy="19523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3" name="Picture 13">
            <a:extLst>
              <a:ext uri="{FF2B5EF4-FFF2-40B4-BE49-F238E27FC236}">
                <a16:creationId xmlns:a16="http://schemas.microsoft.com/office/drawing/2014/main" id="{70A70E6F-3D26-425D-A055-03D11299068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65433" y="3866981"/>
            <a:ext cx="548806" cy="1001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5660DF3C-E29E-412B-A19D-3E460DA4F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6" name="Shape 1124">
            <a:extLst>
              <a:ext uri="{FF2B5EF4-FFF2-40B4-BE49-F238E27FC236}">
                <a16:creationId xmlns:a16="http://schemas.microsoft.com/office/drawing/2014/main" id="{7FE752D7-B977-4330-9B73-449E88FC67DE}"/>
              </a:ext>
            </a:extLst>
          </p:cNvPr>
          <p:cNvSpPr/>
          <p:nvPr/>
        </p:nvSpPr>
        <p:spPr>
          <a:xfrm>
            <a:off x="0" y="0"/>
            <a:ext cx="9144000" cy="5236031"/>
          </a:xfrm>
          <a:prstGeom prst="rect">
            <a:avLst/>
          </a:prstGeom>
          <a:solidFill>
            <a:srgbClr val="1B9ED4">
              <a:alpha val="49000"/>
            </a:srgbClr>
          </a:solidFill>
          <a:ln w="12700">
            <a:miter lim="400000"/>
          </a:ln>
        </p:spPr>
        <p:txBody>
          <a:bodyPr lIns="45705" tIns="45706" rIns="45705" bIns="45706" anchor="ct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ea typeface="+mj-ea"/>
              <a:cs typeface="+mj-cs"/>
              <a:sym typeface="Calibri"/>
            </a:endParaRPr>
          </a:p>
        </p:txBody>
      </p:sp>
      <p:sp>
        <p:nvSpPr>
          <p:cNvPr id="57" name="Google Shape;57;p13"/>
          <p:cNvSpPr txBox="1"/>
          <p:nvPr/>
        </p:nvSpPr>
        <p:spPr>
          <a:xfrm>
            <a:off x="228600" y="209550"/>
            <a:ext cx="8820011" cy="634500"/>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zh-TW" altLang="en-US" sz="3200" b="1" i="0" u="none" strike="noStrike" kern="0" cap="none" spc="0" normalizeH="0" baseline="0" noProof="0" dirty="0">
                <a:ln>
                  <a:noFill/>
                </a:ln>
                <a:solidFill>
                  <a:srgbClr val="FFFFFF"/>
                </a:solidFill>
                <a:effectLst/>
                <a:uLnTx/>
                <a:uFillTx/>
                <a:latin typeface="Montserrat"/>
                <a:ea typeface="Montserrat"/>
                <a:cs typeface="Montserrat"/>
                <a:sym typeface="Montserrat"/>
              </a:rPr>
              <a:t>我們的電子商務系統協助顧客提升銷售</a:t>
            </a:r>
            <a:r>
              <a:rPr kumimoji="0" lang="en" sz="3200" b="1" i="0" u="none" strike="noStrike" kern="0" cap="none" spc="0" normalizeH="0" baseline="0" noProof="0" dirty="0">
                <a:ln>
                  <a:noFill/>
                </a:ln>
                <a:solidFill>
                  <a:srgbClr val="FFFFFF"/>
                </a:solidFill>
                <a:effectLst/>
                <a:uLnTx/>
                <a:uFillTx/>
                <a:latin typeface="Montserrat"/>
                <a:ea typeface="Montserrat"/>
                <a:cs typeface="Montserrat"/>
                <a:sym typeface="Montserrat"/>
              </a:rPr>
              <a:t>!</a:t>
            </a:r>
            <a:endParaRPr kumimoji="0" sz="32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0D35740E-DDB3-4C68-AFD0-EB3FC0B02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9970" y="4314889"/>
            <a:ext cx="2075867" cy="5498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9ED4"/>
        </a:solid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body" idx="1"/>
          </p:nvPr>
        </p:nvSpPr>
        <p:spPr>
          <a:xfrm>
            <a:off x="1453061" y="1408100"/>
            <a:ext cx="2946900" cy="3456656"/>
          </a:xfrm>
          <a:prstGeom prst="rect">
            <a:avLst/>
          </a:prstGeom>
        </p:spPr>
        <p:txBody>
          <a:bodyPr spcFirstLastPara="1" wrap="square" lIns="91425" tIns="91425" rIns="91425" bIns="91425" anchor="t" anchorCtr="0">
            <a:noAutofit/>
          </a:bodyPr>
          <a:lstStyle/>
          <a:p>
            <a:pPr marL="0" indent="0">
              <a:buNone/>
            </a:pPr>
            <a:r>
              <a:rPr lang="zh-TW" altLang="en-US" dirty="0">
                <a:solidFill>
                  <a:schemeClr val="bg1"/>
                </a:solidFill>
                <a:latin typeface="Calibri" panose="020F0502020204030204" pitchFamily="34" charset="0"/>
                <a:ea typeface="Montserrat Light"/>
                <a:cs typeface="Calibri" panose="020F0502020204030204" pitchFamily="34" charset="0"/>
                <a:sym typeface="Montserrat Light"/>
              </a:rPr>
              <a:t>強大的搜尋引擎優化，讓產品頁面在如同</a:t>
            </a:r>
            <a:r>
              <a:rPr lang="en-US" altLang="zh-TW" dirty="0">
                <a:solidFill>
                  <a:schemeClr val="bg1"/>
                </a:solidFill>
                <a:latin typeface="Calibri" panose="020F0502020204030204" pitchFamily="34" charset="0"/>
                <a:ea typeface="Montserrat Light"/>
                <a:cs typeface="Calibri" panose="020F0502020204030204" pitchFamily="34" charset="0"/>
                <a:sym typeface="Montserrat Light"/>
              </a:rPr>
              <a:t>Google</a:t>
            </a:r>
            <a:r>
              <a:rPr lang="zh-TW" altLang="en-US" dirty="0">
                <a:solidFill>
                  <a:schemeClr val="bg1"/>
                </a:solidFill>
                <a:latin typeface="Calibri" panose="020F0502020204030204" pitchFamily="34" charset="0"/>
                <a:ea typeface="Montserrat Light"/>
                <a:cs typeface="Calibri" panose="020F0502020204030204" pitchFamily="34" charset="0"/>
                <a:sym typeface="Montserrat Light"/>
              </a:rPr>
              <a:t>這樣的搜尋引擎，呈現最高的能見度效果</a:t>
            </a:r>
            <a:br>
              <a:rPr lang="en" dirty="0">
                <a:solidFill>
                  <a:schemeClr val="bg1"/>
                </a:solidFill>
                <a:latin typeface="Calibri" panose="020F0502020204030204" pitchFamily="34" charset="0"/>
                <a:ea typeface="Montserrat Light"/>
                <a:cs typeface="Calibri" panose="020F0502020204030204" pitchFamily="34" charset="0"/>
                <a:sym typeface="Montserrat Light"/>
              </a:rPr>
            </a:br>
            <a:endParaRPr lang="en-US" dirty="0">
              <a:solidFill>
                <a:schemeClr val="bg1"/>
              </a:solidFill>
              <a:latin typeface="Calibri" panose="020F0502020204030204" pitchFamily="34" charset="0"/>
              <a:ea typeface="Montserrat Light"/>
              <a:cs typeface="Calibri" panose="020F0502020204030204" pitchFamily="34" charset="0"/>
              <a:sym typeface="Montserrat Light"/>
            </a:endParaRPr>
          </a:p>
          <a:p>
            <a:pPr marL="0" indent="0">
              <a:spcBef>
                <a:spcPts val="1600"/>
              </a:spcBef>
              <a:spcAft>
                <a:spcPts val="1600"/>
              </a:spcAft>
              <a:buNone/>
            </a:pPr>
            <a:r>
              <a:rPr lang="zh-TW" altLang="en-US" dirty="0">
                <a:solidFill>
                  <a:schemeClr val="bg1"/>
                </a:solidFill>
                <a:latin typeface="Calibri" panose="020F0502020204030204" pitchFamily="34" charset="0"/>
                <a:ea typeface="Montserrat Light"/>
                <a:cs typeface="Calibri" panose="020F0502020204030204" pitchFamily="34" charset="0"/>
                <a:sym typeface="Montserrat Light"/>
              </a:rPr>
              <a:t>簡易的商店管理，讓你從任何地方利用安卓 </a:t>
            </a:r>
            <a:r>
              <a:rPr lang="en-US" altLang="zh-TW" dirty="0">
                <a:solidFill>
                  <a:schemeClr val="bg1"/>
                </a:solidFill>
                <a:latin typeface="Calibri" panose="020F0502020204030204" pitchFamily="34" charset="0"/>
                <a:ea typeface="Montserrat Light"/>
                <a:cs typeface="Calibri" panose="020F0502020204030204" pitchFamily="34" charset="0"/>
                <a:sym typeface="Montserrat Light"/>
              </a:rPr>
              <a:t>&amp; iPhone</a:t>
            </a:r>
            <a:r>
              <a:rPr lang="zh-TW" altLang="en-US" dirty="0">
                <a:solidFill>
                  <a:schemeClr val="bg1"/>
                </a:solidFill>
                <a:latin typeface="Calibri" panose="020F0502020204030204" pitchFamily="34" charset="0"/>
                <a:ea typeface="Montserrat Light"/>
                <a:cs typeface="Calibri" panose="020F0502020204030204" pitchFamily="34" charset="0"/>
                <a:sym typeface="Montserrat Light"/>
              </a:rPr>
              <a:t>裝置系統，進行行動式管理</a:t>
            </a:r>
            <a:endParaRPr lang="en-US" dirty="0">
              <a:solidFill>
                <a:schemeClr val="bg1"/>
              </a:solidFill>
              <a:latin typeface="Calibri" panose="020F0502020204030204" pitchFamily="34" charset="0"/>
              <a:ea typeface="Montserrat Light"/>
              <a:cs typeface="Calibri" panose="020F0502020204030204" pitchFamily="34" charset="0"/>
              <a:sym typeface="Montserrat Light"/>
            </a:endParaRPr>
          </a:p>
        </p:txBody>
      </p:sp>
      <p:sp>
        <p:nvSpPr>
          <p:cNvPr id="90" name="Google Shape;90;p16"/>
          <p:cNvSpPr txBox="1">
            <a:spLocks noGrp="1"/>
          </p:cNvSpPr>
          <p:nvPr>
            <p:ph type="body" idx="1"/>
          </p:nvPr>
        </p:nvSpPr>
        <p:spPr>
          <a:xfrm>
            <a:off x="5528027" y="1678500"/>
            <a:ext cx="2946900" cy="2399684"/>
          </a:xfrm>
          <a:prstGeom prst="rect">
            <a:avLst/>
          </a:prstGeom>
        </p:spPr>
        <p:txBody>
          <a:bodyPr spcFirstLastPara="1" wrap="square" lIns="91425" tIns="91425" rIns="91425" bIns="91425" anchor="t" anchorCtr="0">
            <a:noAutofit/>
          </a:bodyPr>
          <a:lstStyle/>
          <a:p>
            <a:pPr marL="0" indent="0">
              <a:buNone/>
            </a:pPr>
            <a:r>
              <a:rPr lang="zh-TW" altLang="en-US" dirty="0">
                <a:solidFill>
                  <a:schemeClr val="bg1"/>
                </a:solidFill>
                <a:latin typeface="Calibri" panose="020F0502020204030204" pitchFamily="34" charset="0"/>
                <a:ea typeface="Montserrat Light"/>
                <a:cs typeface="Calibri" panose="020F0502020204030204" pitchFamily="34" charset="0"/>
                <a:sym typeface="Montserrat Light"/>
              </a:rPr>
              <a:t>與你的社群媒體高度結合</a:t>
            </a:r>
            <a:br>
              <a:rPr lang="en" dirty="0">
                <a:solidFill>
                  <a:schemeClr val="bg1"/>
                </a:solidFill>
                <a:latin typeface="Calibri" panose="020F0502020204030204" pitchFamily="34" charset="0"/>
                <a:ea typeface="Montserrat Light"/>
                <a:cs typeface="Calibri" panose="020F0502020204030204" pitchFamily="34" charset="0"/>
                <a:sym typeface="Montserrat Light"/>
              </a:rPr>
            </a:br>
            <a:br>
              <a:rPr lang="en" dirty="0">
                <a:solidFill>
                  <a:schemeClr val="bg1"/>
                </a:solidFill>
                <a:latin typeface="Calibri" panose="020F0502020204030204" pitchFamily="34" charset="0"/>
                <a:ea typeface="Montserrat Light"/>
                <a:cs typeface="Calibri" panose="020F0502020204030204" pitchFamily="34" charset="0"/>
                <a:sym typeface="Montserrat Light"/>
              </a:rPr>
            </a:br>
            <a:endParaRPr lang="en" dirty="0">
              <a:solidFill>
                <a:schemeClr val="bg1"/>
              </a:solidFill>
              <a:latin typeface="Calibri" panose="020F0502020204030204" pitchFamily="34" charset="0"/>
              <a:ea typeface="Montserrat Light"/>
              <a:cs typeface="Calibri" panose="020F0502020204030204" pitchFamily="34" charset="0"/>
              <a:sym typeface="Montserrat Light"/>
            </a:endParaRPr>
          </a:p>
          <a:p>
            <a:pPr marL="0" indent="0">
              <a:buNone/>
            </a:pPr>
            <a:endParaRPr dirty="0">
              <a:solidFill>
                <a:schemeClr val="bg1"/>
              </a:solidFill>
              <a:latin typeface="Calibri" panose="020F0502020204030204" pitchFamily="34" charset="0"/>
              <a:ea typeface="Montserrat Light"/>
              <a:cs typeface="Calibri" panose="020F0502020204030204" pitchFamily="34" charset="0"/>
              <a:sym typeface="Montserrat Light"/>
            </a:endParaRPr>
          </a:p>
          <a:p>
            <a:pPr marL="0" indent="0">
              <a:spcBef>
                <a:spcPts val="1600"/>
              </a:spcBef>
              <a:spcAft>
                <a:spcPts val="1600"/>
              </a:spcAft>
              <a:buNone/>
            </a:pPr>
            <a:r>
              <a:rPr lang="zh-TW" altLang="en-US" dirty="0">
                <a:solidFill>
                  <a:schemeClr val="bg1"/>
                </a:solidFill>
                <a:latin typeface="Calibri" panose="020F0502020204030204" pitchFamily="34" charset="0"/>
                <a:ea typeface="Montserrat Light"/>
                <a:cs typeface="Calibri" panose="020F0502020204030204" pitchFamily="34" charset="0"/>
                <a:sym typeface="Montserrat Light"/>
              </a:rPr>
              <a:t>漂亮的產品展示，激發顧客點擊 </a:t>
            </a:r>
            <a:r>
              <a:rPr lang="en-US" altLang="zh-TW" dirty="0">
                <a:solidFill>
                  <a:schemeClr val="bg1"/>
                </a:solidFill>
                <a:latin typeface="Calibri" panose="020F0502020204030204" pitchFamily="34" charset="0"/>
                <a:ea typeface="Montserrat Light"/>
                <a:cs typeface="Calibri" panose="020F0502020204030204" pitchFamily="34" charset="0"/>
                <a:sym typeface="Montserrat Light"/>
              </a:rPr>
              <a:t>&amp;</a:t>
            </a:r>
            <a:r>
              <a:rPr lang="zh-TW" altLang="en-US" dirty="0">
                <a:solidFill>
                  <a:schemeClr val="bg1"/>
                </a:solidFill>
                <a:latin typeface="Calibri" panose="020F0502020204030204" pitchFamily="34" charset="0"/>
                <a:ea typeface="Montserrat Light"/>
                <a:cs typeface="Calibri" panose="020F0502020204030204" pitchFamily="34" charset="0"/>
                <a:sym typeface="Montserrat Light"/>
              </a:rPr>
              <a:t> 購買</a:t>
            </a:r>
            <a:endParaRPr sz="1300" dirty="0">
              <a:solidFill>
                <a:schemeClr val="bg1"/>
              </a:solidFill>
              <a:latin typeface="Montserrat Light"/>
              <a:ea typeface="Montserrat Light"/>
              <a:cs typeface="Montserrat Light"/>
              <a:sym typeface="Montserrat Light"/>
            </a:endParaRPr>
          </a:p>
        </p:txBody>
      </p:sp>
      <p:sp>
        <p:nvSpPr>
          <p:cNvPr id="91" name="Google Shape;91;p16"/>
          <p:cNvSpPr txBox="1"/>
          <p:nvPr/>
        </p:nvSpPr>
        <p:spPr>
          <a:xfrm>
            <a:off x="673500" y="553678"/>
            <a:ext cx="7797000" cy="634500"/>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zh-TW" altLang="en-US" sz="2800" b="0"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我們的解決方案為何與眾不同</a:t>
            </a:r>
            <a:r>
              <a:rPr kumimoji="0" lang="en" sz="2800" b="0"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t>
            </a:r>
            <a:endParaRPr kumimoji="0" sz="2800" b="0"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92" name="Google Shape;92;p16"/>
          <p:cNvSpPr/>
          <p:nvPr/>
        </p:nvSpPr>
        <p:spPr>
          <a:xfrm>
            <a:off x="725250" y="167850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Arial"/>
              <a:ea typeface="+mj-ea"/>
              <a:cs typeface="Arial"/>
              <a:sym typeface="Arial"/>
            </a:endParaRPr>
          </a:p>
        </p:txBody>
      </p:sp>
      <p:sp>
        <p:nvSpPr>
          <p:cNvPr id="93" name="Google Shape;93;p16"/>
          <p:cNvSpPr/>
          <p:nvPr/>
        </p:nvSpPr>
        <p:spPr>
          <a:xfrm>
            <a:off x="725250" y="318135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Arial"/>
              <a:ea typeface="+mj-ea"/>
              <a:cs typeface="Arial"/>
              <a:sym typeface="Arial"/>
            </a:endParaRPr>
          </a:p>
        </p:txBody>
      </p:sp>
      <p:sp>
        <p:nvSpPr>
          <p:cNvPr id="94" name="Google Shape;94;p16"/>
          <p:cNvSpPr/>
          <p:nvPr/>
        </p:nvSpPr>
        <p:spPr>
          <a:xfrm>
            <a:off x="4778130" y="167850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Arial"/>
              <a:ea typeface="+mj-ea"/>
              <a:cs typeface="Arial"/>
              <a:sym typeface="Arial"/>
            </a:endParaRPr>
          </a:p>
        </p:txBody>
      </p:sp>
      <p:sp>
        <p:nvSpPr>
          <p:cNvPr id="95" name="Google Shape;95;p16"/>
          <p:cNvSpPr/>
          <p:nvPr/>
        </p:nvSpPr>
        <p:spPr>
          <a:xfrm>
            <a:off x="4778130" y="3181350"/>
            <a:ext cx="602400" cy="602400"/>
          </a:xfrm>
          <a:prstGeom prst="ellipse">
            <a:avLst/>
          </a:prstGeom>
          <a:solidFill>
            <a:srgbClr val="FFFFFF"/>
          </a:solidFill>
          <a:ln>
            <a:noFill/>
          </a:ln>
          <a:effectLst>
            <a:outerShdw blurRad="214313" dist="133350" dir="570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Arial"/>
              <a:ea typeface="+mj-ea"/>
              <a:cs typeface="Arial"/>
              <a:sym typeface="Arial"/>
            </a:endParaRPr>
          </a:p>
        </p:txBody>
      </p:sp>
      <p:pic>
        <p:nvPicPr>
          <p:cNvPr id="96" name="Google Shape;96;p16"/>
          <p:cNvPicPr preferRelativeResize="0"/>
          <p:nvPr/>
        </p:nvPicPr>
        <p:blipFill>
          <a:blip r:embed="rId3">
            <a:alphaModFix/>
          </a:blip>
          <a:stretch>
            <a:fillRect/>
          </a:stretch>
        </p:blipFill>
        <p:spPr>
          <a:xfrm>
            <a:off x="4925627" y="1842187"/>
            <a:ext cx="307621" cy="275237"/>
          </a:xfrm>
          <a:prstGeom prst="rect">
            <a:avLst/>
          </a:prstGeom>
          <a:noFill/>
          <a:ln>
            <a:noFill/>
          </a:ln>
        </p:spPr>
      </p:pic>
      <p:pic>
        <p:nvPicPr>
          <p:cNvPr id="97" name="Google Shape;97;p16"/>
          <p:cNvPicPr preferRelativeResize="0"/>
          <p:nvPr/>
        </p:nvPicPr>
        <p:blipFill>
          <a:blip r:embed="rId4">
            <a:alphaModFix/>
          </a:blip>
          <a:stretch>
            <a:fillRect/>
          </a:stretch>
        </p:blipFill>
        <p:spPr>
          <a:xfrm>
            <a:off x="4886976" y="3345029"/>
            <a:ext cx="418601" cy="275237"/>
          </a:xfrm>
          <a:prstGeom prst="rect">
            <a:avLst/>
          </a:prstGeom>
          <a:noFill/>
          <a:ln>
            <a:noFill/>
          </a:ln>
        </p:spPr>
      </p:pic>
      <p:pic>
        <p:nvPicPr>
          <p:cNvPr id="98" name="Google Shape;98;p16"/>
          <p:cNvPicPr preferRelativeResize="0"/>
          <p:nvPr/>
        </p:nvPicPr>
        <p:blipFill>
          <a:blip r:embed="rId5">
            <a:alphaModFix/>
          </a:blip>
          <a:stretch>
            <a:fillRect/>
          </a:stretch>
        </p:blipFill>
        <p:spPr>
          <a:xfrm>
            <a:off x="884983" y="3283677"/>
            <a:ext cx="282408" cy="369697"/>
          </a:xfrm>
          <a:prstGeom prst="rect">
            <a:avLst/>
          </a:prstGeom>
          <a:noFill/>
          <a:ln>
            <a:noFill/>
          </a:ln>
        </p:spPr>
      </p:pic>
      <p:pic>
        <p:nvPicPr>
          <p:cNvPr id="99" name="Google Shape;99;p16"/>
          <p:cNvPicPr preferRelativeResize="0"/>
          <p:nvPr/>
        </p:nvPicPr>
        <p:blipFill>
          <a:blip r:embed="rId6">
            <a:alphaModFix/>
          </a:blip>
          <a:stretch>
            <a:fillRect/>
          </a:stretch>
        </p:blipFill>
        <p:spPr>
          <a:xfrm>
            <a:off x="872893" y="1827164"/>
            <a:ext cx="307621" cy="309940"/>
          </a:xfrm>
          <a:prstGeom prst="rect">
            <a:avLst/>
          </a:prstGeom>
          <a:noFill/>
          <a:ln>
            <a:noFill/>
          </a:ln>
        </p:spPr>
      </p:pic>
      <p:pic>
        <p:nvPicPr>
          <p:cNvPr id="4" name="Picture 3">
            <a:extLst>
              <a:ext uri="{FF2B5EF4-FFF2-40B4-BE49-F238E27FC236}">
                <a16:creationId xmlns:a16="http://schemas.microsoft.com/office/drawing/2014/main" id="{D8D720B8-B957-4D3F-8567-3B0563A414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9970" y="4314889"/>
            <a:ext cx="2075867" cy="5498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24" name="Google Shape;54;p13">
            <a:extLst>
              <a:ext uri="{FF2B5EF4-FFF2-40B4-BE49-F238E27FC236}">
                <a16:creationId xmlns:a16="http://schemas.microsoft.com/office/drawing/2014/main" id="{7AA9101E-0234-514A-AE78-2A947E582A58}"/>
              </a:ext>
            </a:extLst>
          </p:cNvPr>
          <p:cNvSpPr/>
          <p:nvPr/>
        </p:nvSpPr>
        <p:spPr>
          <a:xfrm>
            <a:off x="0" y="-1"/>
            <a:ext cx="4578690" cy="5143501"/>
          </a:xfrm>
          <a:prstGeom prst="rect">
            <a:avLst/>
          </a:prstGeom>
          <a:solidFill>
            <a:srgbClr val="E46C0A"/>
          </a:solidFill>
          <a:ln>
            <a:noFill/>
          </a:ln>
        </p:spPr>
        <p:txBody>
          <a:bodyPr spcFirstLastPara="1" wrap="square" lIns="82974" tIns="82974" rIns="82974" bIns="82974" anchor="ctr" anchorCtr="0">
            <a:noAutofit/>
          </a:bodyPr>
          <a:lstStyle/>
          <a:p>
            <a:pPr defTabSz="829865" hangingPunct="1">
              <a:buClr>
                <a:srgbClr val="000000"/>
              </a:buClr>
              <a:defRPr/>
            </a:pPr>
            <a:endParaRPr sz="1271" dirty="0">
              <a:latin typeface="Arial"/>
              <a:ea typeface="+mn-ea"/>
              <a:cs typeface="Arial"/>
              <a:sym typeface="Arial"/>
            </a:endParaRPr>
          </a:p>
        </p:txBody>
      </p:sp>
      <p:sp>
        <p:nvSpPr>
          <p:cNvPr id="86" name="Google Shape;86;p14"/>
          <p:cNvSpPr txBox="1"/>
          <p:nvPr/>
        </p:nvSpPr>
        <p:spPr>
          <a:xfrm>
            <a:off x="252207" y="1232441"/>
            <a:ext cx="4042505" cy="3536218"/>
          </a:xfrm>
          <a:prstGeom prst="rect">
            <a:avLst/>
          </a:prstGeom>
          <a:noFill/>
          <a:ln>
            <a:noFill/>
          </a:ln>
        </p:spPr>
        <p:txBody>
          <a:bodyPr spcFirstLastPara="1" wrap="square" lIns="82974" tIns="82974" rIns="82974" bIns="82974" anchor="ctr" anchorCtr="0">
            <a:noAutofit/>
          </a:bodyPr>
          <a:lstStyle/>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客製化產品目錄</a:t>
            </a:r>
            <a:r>
              <a:rPr lang="en-US" sz="2000" dirty="0">
                <a:solidFill>
                  <a:srgbClr val="FFFFFF"/>
                </a:solidFill>
                <a:latin typeface="微軟正黑體" panose="020B0604030504040204" pitchFamily="34" charset="-120"/>
                <a:ea typeface="微軟正黑體" panose="020B0604030504040204" pitchFamily="34" charset="-120"/>
                <a:cs typeface="+mn-cs"/>
              </a:rPr>
              <a:t> </a:t>
            </a: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虛擬產品購物車</a:t>
            </a:r>
            <a:endParaRPr lang="en-US" sz="2000" dirty="0">
              <a:solidFill>
                <a:srgbClr val="FFFFFF"/>
              </a:solidFill>
              <a:latin typeface="微軟正黑體" panose="020B0604030504040204" pitchFamily="34" charset="-120"/>
              <a:ea typeface="微軟正黑體" panose="020B0604030504040204" pitchFamily="34" charset="-120"/>
              <a:cs typeface="+mn-cs"/>
            </a:endParaRP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金流帳號設定</a:t>
            </a:r>
            <a:endParaRPr lang="en-US" sz="2000" dirty="0">
              <a:solidFill>
                <a:srgbClr val="FFFFFF"/>
              </a:solidFill>
              <a:latin typeface="微軟正黑體" panose="020B0604030504040204" pitchFamily="34" charset="-120"/>
              <a:ea typeface="微軟正黑體" panose="020B0604030504040204" pitchFamily="34" charset="-120"/>
              <a:cs typeface="+mn-cs"/>
            </a:endParaRP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多重圖片支援</a:t>
            </a:r>
            <a:endParaRPr lang="en-US" sz="2000" dirty="0">
              <a:solidFill>
                <a:srgbClr val="FFFFFF"/>
              </a:solidFill>
              <a:latin typeface="微軟正黑體" panose="020B0604030504040204" pitchFamily="34" charset="-120"/>
              <a:ea typeface="微軟正黑體" panose="020B0604030504040204" pitchFamily="34" charset="-120"/>
              <a:cs typeface="+mn-cs"/>
            </a:endParaRP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產品分類、說明和產品圖片縮放功能以及自定希望購物清單</a:t>
            </a:r>
            <a:endParaRPr lang="en-US" altLang="zh-TW" sz="2000" dirty="0">
              <a:solidFill>
                <a:srgbClr val="FFFFFF"/>
              </a:solidFill>
              <a:latin typeface="微軟正黑體" panose="020B0604030504040204" pitchFamily="34" charset="-120"/>
              <a:ea typeface="微軟正黑體" panose="020B0604030504040204" pitchFamily="34" charset="-120"/>
              <a:cs typeface="+mn-cs"/>
            </a:endParaRP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顧客評論</a:t>
            </a:r>
            <a:endParaRPr lang="en-US" sz="2000" dirty="0">
              <a:solidFill>
                <a:srgbClr val="FFFFFF"/>
              </a:solidFill>
              <a:latin typeface="微軟正黑體" panose="020B0604030504040204" pitchFamily="34" charset="-120"/>
              <a:ea typeface="微軟正黑體" panose="020B0604030504040204" pitchFamily="34" charset="-120"/>
              <a:cs typeface="+mn-cs"/>
            </a:endParaRP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多種價格規則設定</a:t>
            </a:r>
            <a:endParaRPr lang="en-US" sz="2000" dirty="0">
              <a:solidFill>
                <a:srgbClr val="FFFFFF"/>
              </a:solidFill>
              <a:latin typeface="微軟正黑體" panose="020B0604030504040204" pitchFamily="34" charset="-120"/>
              <a:ea typeface="微軟正黑體" panose="020B0604030504040204" pitchFamily="34" charset="-120"/>
              <a:cs typeface="+mn-cs"/>
            </a:endParaRP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折扣設定</a:t>
            </a:r>
            <a:r>
              <a:rPr lang="en-US" sz="2000" dirty="0">
                <a:solidFill>
                  <a:srgbClr val="FFFFFF"/>
                </a:solidFill>
                <a:latin typeface="微軟正黑體" panose="020B0604030504040204" pitchFamily="34" charset="-120"/>
                <a:ea typeface="微軟正黑體" panose="020B0604030504040204" pitchFamily="34" charset="-120"/>
                <a:cs typeface="+mn-cs"/>
              </a:rPr>
              <a:t> </a:t>
            </a:r>
          </a:p>
          <a:p>
            <a:pPr marL="285743" indent="-285743" defTabSz="457022">
              <a:buFont typeface="Arial" panose="020B0604020202020204" pitchFamily="34" charset="0"/>
              <a:buChar char="•"/>
            </a:pPr>
            <a:r>
              <a:rPr lang="zh-TW" altLang="en-US" sz="2000" dirty="0">
                <a:solidFill>
                  <a:srgbClr val="FFFFFF"/>
                </a:solidFill>
                <a:latin typeface="微軟正黑體" panose="020B0604030504040204" pitchFamily="34" charset="-120"/>
                <a:ea typeface="微軟正黑體" panose="020B0604030504040204" pitchFamily="34" charset="-120"/>
                <a:cs typeface="+mn-cs"/>
              </a:rPr>
              <a:t>產品比較功能</a:t>
            </a:r>
            <a:endParaRPr lang="en-US" sz="2000" dirty="0">
              <a:solidFill>
                <a:srgbClr val="FFFFFF"/>
              </a:solidFill>
              <a:latin typeface="微軟正黑體" panose="020B0604030504040204" pitchFamily="34" charset="-120"/>
              <a:ea typeface="微軟正黑體" panose="020B0604030504040204" pitchFamily="34" charset="-120"/>
              <a:cs typeface="+mn-cs"/>
            </a:endParaRPr>
          </a:p>
        </p:txBody>
      </p:sp>
      <p:sp>
        <p:nvSpPr>
          <p:cNvPr id="94" name="Google Shape;94;p14"/>
          <p:cNvSpPr txBox="1"/>
          <p:nvPr/>
        </p:nvSpPr>
        <p:spPr>
          <a:xfrm>
            <a:off x="5917075" y="910880"/>
            <a:ext cx="2139761" cy="382265"/>
          </a:xfrm>
          <a:prstGeom prst="rect">
            <a:avLst/>
          </a:prstGeom>
          <a:noFill/>
          <a:ln>
            <a:noFill/>
          </a:ln>
        </p:spPr>
        <p:txBody>
          <a:bodyPr spcFirstLastPara="1" wrap="square" lIns="82974" tIns="82974" rIns="82974" bIns="82974" anchor="ctr" anchorCtr="0">
            <a:noAutofit/>
          </a:bodyPr>
          <a:lstStyle/>
          <a:p>
            <a:pPr defTabSz="829865" hangingPunct="1">
              <a:lnSpc>
                <a:spcPct val="115000"/>
              </a:lnSpc>
              <a:buClr>
                <a:srgbClr val="000000"/>
              </a:buClr>
              <a:defRPr/>
            </a:pPr>
            <a:r>
              <a:rPr lang="zh-TW" altLang="en-US" sz="998" b="1" dirty="0">
                <a:solidFill>
                  <a:srgbClr val="000E31"/>
                </a:solidFill>
                <a:latin typeface="Montserrat Light"/>
                <a:ea typeface="Montserrat Light"/>
                <a:cs typeface="Montserrat Light"/>
                <a:sym typeface="Montserrat Light"/>
              </a:rPr>
              <a:t>拜訪商店</a:t>
            </a:r>
            <a:endParaRPr sz="998" b="1" dirty="0">
              <a:solidFill>
                <a:srgbClr val="000E31"/>
              </a:solidFill>
              <a:latin typeface="Montserrat Light"/>
              <a:ea typeface="Montserrat Light"/>
              <a:cs typeface="Montserrat Light"/>
              <a:sym typeface="Montserrat Light"/>
            </a:endParaRPr>
          </a:p>
        </p:txBody>
      </p:sp>
      <p:sp>
        <p:nvSpPr>
          <p:cNvPr id="95" name="Google Shape;95;p14"/>
          <p:cNvSpPr txBox="1"/>
          <p:nvPr/>
        </p:nvSpPr>
        <p:spPr>
          <a:xfrm>
            <a:off x="5952783" y="1152748"/>
            <a:ext cx="2976599" cy="770006"/>
          </a:xfrm>
          <a:prstGeom prst="rect">
            <a:avLst/>
          </a:prstGeom>
          <a:noFill/>
          <a:ln>
            <a:noFill/>
          </a:ln>
        </p:spPr>
        <p:txBody>
          <a:bodyPr spcFirstLastPara="1" wrap="square" lIns="82974" tIns="82974" rIns="82974" bIns="82974" anchor="ctr" anchorCtr="0">
            <a:noAutofit/>
          </a:bodyPr>
          <a:lstStyle/>
          <a:p>
            <a:pPr defTabSz="457022"/>
            <a:r>
              <a:rPr lang="zh-TW" altLang="en-US" sz="1100" dirty="0">
                <a:latin typeface="Calibri" panose="020F0502020204030204" pitchFamily="34" charset="0"/>
                <a:ea typeface="Montserrat Medium"/>
                <a:cs typeface="Calibri" panose="020F0502020204030204" pitchFamily="34" charset="0"/>
                <a:sym typeface="Montserrat Medium"/>
              </a:rPr>
              <a:t>響應式電子商務產品目錄，且擁有各種進階功能，包含付款選項、訂單處理工具和客製化運費、處理費和稅金規則。</a:t>
            </a:r>
            <a:endParaRPr sz="1100" dirty="0">
              <a:latin typeface="Calibri" panose="020F0502020204030204" pitchFamily="34" charset="0"/>
              <a:ea typeface="Montserrat Light"/>
              <a:cs typeface="Calibri" panose="020F0502020204030204" pitchFamily="34" charset="0"/>
              <a:sym typeface="Montserrat Light"/>
            </a:endParaRPr>
          </a:p>
        </p:txBody>
      </p:sp>
      <p:sp>
        <p:nvSpPr>
          <p:cNvPr id="96" name="Google Shape;96;p14"/>
          <p:cNvSpPr txBox="1"/>
          <p:nvPr/>
        </p:nvSpPr>
        <p:spPr>
          <a:xfrm>
            <a:off x="4664118" y="314053"/>
            <a:ext cx="4378921" cy="382265"/>
          </a:xfrm>
          <a:prstGeom prst="rect">
            <a:avLst/>
          </a:prstGeom>
          <a:noFill/>
          <a:ln>
            <a:noFill/>
          </a:ln>
        </p:spPr>
        <p:txBody>
          <a:bodyPr spcFirstLastPara="1" wrap="square" lIns="82974" tIns="82974" rIns="82974" bIns="82974" anchor="ctr" anchorCtr="0">
            <a:noAutofit/>
          </a:bodyPr>
          <a:lstStyle/>
          <a:p>
            <a:pPr algn="ctr" defTabSz="829865" hangingPunct="1">
              <a:lnSpc>
                <a:spcPct val="115000"/>
              </a:lnSpc>
              <a:buClr>
                <a:srgbClr val="000000"/>
              </a:buClr>
              <a:defRPr/>
            </a:pPr>
            <a:r>
              <a:rPr lang="zh-TW" altLang="en-US" sz="2800" dirty="0">
                <a:solidFill>
                  <a:srgbClr val="000E31"/>
                </a:solidFill>
                <a:latin typeface="Calibri" panose="020F0502020204030204" pitchFamily="34" charset="0"/>
                <a:ea typeface="Montserrat Light"/>
                <a:cs typeface="Calibri" panose="020F0502020204030204" pitchFamily="34" charset="0"/>
                <a:sym typeface="Montserrat Light"/>
              </a:rPr>
              <a:t>創造成功的電子商務</a:t>
            </a:r>
            <a:r>
              <a:rPr lang="en" sz="2800" dirty="0">
                <a:solidFill>
                  <a:srgbClr val="000E31"/>
                </a:solidFill>
                <a:latin typeface="Calibri" panose="020F0502020204030204" pitchFamily="34" charset="0"/>
                <a:ea typeface="Montserrat Light"/>
                <a:cs typeface="Calibri" panose="020F0502020204030204" pitchFamily="34" charset="0"/>
                <a:sym typeface="Montserrat Light"/>
              </a:rPr>
              <a:t>!</a:t>
            </a:r>
            <a:endParaRPr sz="2800" dirty="0">
              <a:solidFill>
                <a:srgbClr val="000E31"/>
              </a:solidFill>
              <a:latin typeface="Calibri" panose="020F0502020204030204" pitchFamily="34" charset="0"/>
              <a:ea typeface="Montserrat Light"/>
              <a:cs typeface="Calibri" panose="020F0502020204030204" pitchFamily="34" charset="0"/>
              <a:sym typeface="Montserrat Light"/>
            </a:endParaRPr>
          </a:p>
        </p:txBody>
      </p:sp>
      <p:sp>
        <p:nvSpPr>
          <p:cNvPr id="97" name="Google Shape;97;p14"/>
          <p:cNvSpPr txBox="1"/>
          <p:nvPr/>
        </p:nvSpPr>
        <p:spPr>
          <a:xfrm>
            <a:off x="5917075" y="2189485"/>
            <a:ext cx="2139761" cy="382265"/>
          </a:xfrm>
          <a:prstGeom prst="rect">
            <a:avLst/>
          </a:prstGeom>
          <a:noFill/>
          <a:ln>
            <a:noFill/>
          </a:ln>
        </p:spPr>
        <p:txBody>
          <a:bodyPr spcFirstLastPara="1" wrap="square" lIns="82974" tIns="82974" rIns="82974" bIns="82974" anchor="ctr" anchorCtr="0">
            <a:noAutofit/>
          </a:bodyPr>
          <a:lstStyle/>
          <a:p>
            <a:pPr defTabSz="829865" hangingPunct="1">
              <a:lnSpc>
                <a:spcPct val="115000"/>
              </a:lnSpc>
              <a:buClr>
                <a:srgbClr val="000000"/>
              </a:buClr>
              <a:defRPr/>
            </a:pPr>
            <a:r>
              <a:rPr lang="zh-TW" altLang="en-US" sz="998" b="1" dirty="0">
                <a:solidFill>
                  <a:srgbClr val="000E31"/>
                </a:solidFill>
                <a:latin typeface="Montserrat Light"/>
                <a:ea typeface="Montserrat Light"/>
                <a:cs typeface="Montserrat Light"/>
                <a:sym typeface="Montserrat Light"/>
              </a:rPr>
              <a:t>多種結帳選項</a:t>
            </a:r>
            <a:endParaRPr sz="998" b="1" dirty="0">
              <a:solidFill>
                <a:srgbClr val="000E31"/>
              </a:solidFill>
              <a:latin typeface="Montserrat Light"/>
              <a:ea typeface="Montserrat Light"/>
              <a:cs typeface="Montserrat Light"/>
              <a:sym typeface="Montserrat Light"/>
            </a:endParaRPr>
          </a:p>
        </p:txBody>
      </p:sp>
      <p:sp>
        <p:nvSpPr>
          <p:cNvPr id="98" name="Google Shape;98;p14"/>
          <p:cNvSpPr txBox="1"/>
          <p:nvPr/>
        </p:nvSpPr>
        <p:spPr>
          <a:xfrm>
            <a:off x="5917075" y="2548062"/>
            <a:ext cx="3067452" cy="627038"/>
          </a:xfrm>
          <a:prstGeom prst="rect">
            <a:avLst/>
          </a:prstGeom>
          <a:noFill/>
          <a:ln>
            <a:noFill/>
          </a:ln>
        </p:spPr>
        <p:txBody>
          <a:bodyPr spcFirstLastPara="1" wrap="square" lIns="82974" tIns="82974" rIns="82974" bIns="82974" anchor="ctr" anchorCtr="0">
            <a:noAutofit/>
          </a:bodyPr>
          <a:lstStyle/>
          <a:p>
            <a:pPr defTabSz="457022"/>
            <a:r>
              <a:rPr lang="zh-TW" altLang="en-US" sz="1100" dirty="0">
                <a:latin typeface="微軟正黑體" panose="020B0604030504040204" pitchFamily="34" charset="-120"/>
                <a:ea typeface="微軟正黑體" panose="020B0604030504040204" pitchFamily="34" charset="-120"/>
                <a:cs typeface="Calibri" panose="020F0502020204030204" pitchFamily="34" charset="0"/>
              </a:rPr>
              <a:t>信用卡線上即時結帳，並以電子郵件，自動傳送訂單資訊。可在您的網站啟用各種結帳功能，因為有</a:t>
            </a:r>
            <a:r>
              <a:rPr lang="en-US" altLang="zh-TW" sz="1100" dirty="0">
                <a:latin typeface="微軟正黑體" panose="020B0604030504040204" pitchFamily="34" charset="-120"/>
                <a:ea typeface="微軟正黑體" panose="020B0604030504040204" pitchFamily="34" charset="-120"/>
                <a:cs typeface="Calibri" panose="020F0502020204030204" pitchFamily="34" charset="0"/>
              </a:rPr>
              <a:t>SSL</a:t>
            </a:r>
            <a:r>
              <a:rPr lang="zh-TW" altLang="en-US" sz="1100" dirty="0">
                <a:latin typeface="微軟正黑體" panose="020B0604030504040204" pitchFamily="34" charset="-120"/>
                <a:ea typeface="微軟正黑體" panose="020B0604030504040204" pitchFamily="34" charset="-120"/>
                <a:cs typeface="Calibri" panose="020F0502020204030204" pitchFamily="34" charset="0"/>
              </a:rPr>
              <a:t>加密功能，所有交易皆具安全與保密性。</a:t>
            </a:r>
            <a:endParaRPr lang="en-US" sz="11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99" name="Google Shape;99;p14"/>
          <p:cNvSpPr txBox="1"/>
          <p:nvPr/>
        </p:nvSpPr>
        <p:spPr>
          <a:xfrm>
            <a:off x="5997153" y="3767705"/>
            <a:ext cx="2826888" cy="382265"/>
          </a:xfrm>
          <a:prstGeom prst="rect">
            <a:avLst/>
          </a:prstGeom>
          <a:noFill/>
          <a:ln>
            <a:noFill/>
          </a:ln>
        </p:spPr>
        <p:txBody>
          <a:bodyPr spcFirstLastPara="1" wrap="square" lIns="82974" tIns="82974" rIns="82974" bIns="82974" anchor="ctr" anchorCtr="0">
            <a:noAutofit/>
          </a:bodyPr>
          <a:lstStyle/>
          <a:p>
            <a:pPr defTabSz="829865" hangingPunct="1">
              <a:lnSpc>
                <a:spcPct val="115000"/>
              </a:lnSpc>
              <a:buClr>
                <a:srgbClr val="000000"/>
              </a:buClr>
              <a:defRPr/>
            </a:pPr>
            <a:r>
              <a:rPr lang="zh-TW" altLang="en-US" sz="998" b="1" dirty="0">
                <a:solidFill>
                  <a:srgbClr val="000E31"/>
                </a:solidFill>
                <a:latin typeface="Montserrat Light"/>
                <a:ea typeface="Montserrat Light"/>
                <a:cs typeface="Montserrat Light"/>
                <a:sym typeface="Montserrat Light"/>
              </a:rPr>
              <a:t>可下載虛擬商品 </a:t>
            </a:r>
            <a:r>
              <a:rPr lang="en-US" altLang="zh-TW" sz="998" b="1" dirty="0">
                <a:solidFill>
                  <a:srgbClr val="000E31"/>
                </a:solidFill>
                <a:latin typeface="Montserrat Light"/>
                <a:ea typeface="Montserrat Light"/>
                <a:cs typeface="Montserrat Light"/>
                <a:sym typeface="Montserrat Light"/>
              </a:rPr>
              <a:t>&amp;</a:t>
            </a:r>
            <a:r>
              <a:rPr lang="zh-TW" altLang="en-US" sz="998" b="1" dirty="0">
                <a:solidFill>
                  <a:srgbClr val="000E31"/>
                </a:solidFill>
                <a:latin typeface="Montserrat Light"/>
                <a:ea typeface="Montserrat Light"/>
                <a:cs typeface="Montserrat Light"/>
                <a:sym typeface="Montserrat Light"/>
              </a:rPr>
              <a:t> 禮物卡</a:t>
            </a:r>
            <a:endParaRPr sz="998" b="1" dirty="0">
              <a:solidFill>
                <a:srgbClr val="000E31"/>
              </a:solidFill>
              <a:latin typeface="Montserrat Light"/>
              <a:ea typeface="Montserrat Light"/>
              <a:cs typeface="Montserrat Light"/>
              <a:sym typeface="Montserrat Light"/>
            </a:endParaRPr>
          </a:p>
        </p:txBody>
      </p:sp>
      <p:sp>
        <p:nvSpPr>
          <p:cNvPr id="100" name="Google Shape;100;p14"/>
          <p:cNvSpPr txBox="1"/>
          <p:nvPr/>
        </p:nvSpPr>
        <p:spPr>
          <a:xfrm>
            <a:off x="5997153" y="4014601"/>
            <a:ext cx="3030726" cy="502064"/>
          </a:xfrm>
          <a:prstGeom prst="rect">
            <a:avLst/>
          </a:prstGeom>
          <a:noFill/>
          <a:ln>
            <a:noFill/>
          </a:ln>
        </p:spPr>
        <p:txBody>
          <a:bodyPr spcFirstLastPara="1" wrap="square" lIns="82974" tIns="82974" rIns="82974" bIns="82974" anchor="ctr" anchorCtr="0">
            <a:noAutofit/>
          </a:bodyPr>
          <a:lstStyle/>
          <a:p>
            <a:pPr defTabSz="457022"/>
            <a:r>
              <a:rPr lang="zh-TW" altLang="en-US" sz="1050" dirty="0">
                <a:latin typeface="Calibri" panose="020F0502020204030204" pitchFamily="34" charset="0"/>
                <a:ea typeface="微軟正黑體" panose="020B0604030504040204" pitchFamily="34" charset="-120"/>
                <a:cs typeface="Calibri" panose="020F0502020204030204" pitchFamily="34" charset="0"/>
              </a:rPr>
              <a:t>我們的創新虛擬產品工具可銷售</a:t>
            </a:r>
            <a:r>
              <a:rPr lang="en-US" altLang="zh-TW" sz="1050" dirty="0">
                <a:latin typeface="Calibri" panose="020F0502020204030204" pitchFamily="34" charset="0"/>
                <a:ea typeface="微軟正黑體" panose="020B0604030504040204" pitchFamily="34" charset="-120"/>
                <a:cs typeface="Calibri" panose="020F0502020204030204" pitchFamily="34" charset="0"/>
              </a:rPr>
              <a:t>”</a:t>
            </a:r>
            <a:r>
              <a:rPr lang="zh-TW" altLang="en-US" sz="1050" dirty="0">
                <a:latin typeface="Calibri" panose="020F0502020204030204" pitchFamily="34" charset="0"/>
                <a:ea typeface="微軟正黑體" panose="020B0604030504040204" pitchFamily="34" charset="-120"/>
                <a:cs typeface="Calibri" panose="020F0502020204030204" pitchFamily="34" charset="0"/>
              </a:rPr>
              <a:t>虛擬商品</a:t>
            </a:r>
            <a:r>
              <a:rPr lang="en-US" altLang="zh-TW" sz="1050" dirty="0">
                <a:latin typeface="Calibri" panose="020F0502020204030204" pitchFamily="34" charset="0"/>
                <a:ea typeface="微軟正黑體" panose="020B0604030504040204" pitchFamily="34" charset="-120"/>
                <a:cs typeface="Calibri" panose="020F0502020204030204" pitchFamily="34" charset="0"/>
              </a:rPr>
              <a:t>”</a:t>
            </a:r>
            <a:r>
              <a:rPr lang="zh-TW" altLang="en-US" sz="1050" dirty="0">
                <a:latin typeface="Calibri" panose="020F0502020204030204" pitchFamily="34" charset="0"/>
                <a:ea typeface="微軟正黑體" panose="020B0604030504040204" pitchFamily="34" charset="-120"/>
                <a:cs typeface="Calibri" panose="020F0502020204030204" pitchFamily="34" charset="0"/>
              </a:rPr>
              <a:t>，您可直接從網站上下載，例如</a:t>
            </a:r>
            <a:r>
              <a:rPr lang="en-US" altLang="zh-TW" sz="1050" dirty="0">
                <a:latin typeface="Calibri" panose="020F0502020204030204" pitchFamily="34" charset="0"/>
                <a:ea typeface="微軟正黑體" panose="020B0604030504040204" pitchFamily="34" charset="-120"/>
                <a:cs typeface="Calibri" panose="020F0502020204030204" pitchFamily="34" charset="0"/>
              </a:rPr>
              <a:t>MP3</a:t>
            </a:r>
            <a:r>
              <a:rPr lang="zh-TW" altLang="en-US" sz="1050" dirty="0">
                <a:latin typeface="Calibri" panose="020F0502020204030204" pitchFamily="34" charset="0"/>
                <a:ea typeface="微軟正黑體" panose="020B0604030504040204" pitchFamily="34" charset="-120"/>
                <a:cs typeface="Calibri" panose="020F0502020204030204" pitchFamily="34" charset="0"/>
              </a:rPr>
              <a:t>或電子書等商品</a:t>
            </a:r>
            <a:r>
              <a:rPr lang="en-US" altLang="zh-TW" sz="1050" dirty="0">
                <a:latin typeface="Calibri" panose="020F0502020204030204" pitchFamily="34" charset="0"/>
                <a:ea typeface="微軟正黑體" panose="020B0604030504040204" pitchFamily="34" charset="-120"/>
                <a:cs typeface="Calibri" panose="020F0502020204030204" pitchFamily="34" charset="0"/>
              </a:rPr>
              <a:t>!</a:t>
            </a:r>
            <a:endParaRPr lang="en-US" sz="1100" dirty="0">
              <a:latin typeface="Calibri" panose="020F0502020204030204" pitchFamily="34" charset="0"/>
              <a:ea typeface="微軟正黑體" panose="020B0604030504040204" pitchFamily="34" charset="-120"/>
              <a:cs typeface="Calibri" panose="020F0502020204030204" pitchFamily="34" charset="0"/>
              <a:sym typeface="Montserrat Light"/>
            </a:endParaRPr>
          </a:p>
        </p:txBody>
      </p:sp>
      <p:pic>
        <p:nvPicPr>
          <p:cNvPr id="101" name="Google Shape;101;p14"/>
          <p:cNvPicPr preferRelativeResize="0"/>
          <p:nvPr/>
        </p:nvPicPr>
        <p:blipFill>
          <a:blip r:embed="rId3">
            <a:alphaModFix/>
          </a:blip>
          <a:stretch>
            <a:fillRect/>
          </a:stretch>
        </p:blipFill>
        <p:spPr>
          <a:xfrm>
            <a:off x="4749920" y="3883368"/>
            <a:ext cx="1338441" cy="965064"/>
          </a:xfrm>
          <a:prstGeom prst="rect">
            <a:avLst/>
          </a:prstGeom>
          <a:noFill/>
          <a:ln>
            <a:noFill/>
          </a:ln>
        </p:spPr>
      </p:pic>
      <p:pic>
        <p:nvPicPr>
          <p:cNvPr id="102" name="Google Shape;102;p14"/>
          <p:cNvPicPr preferRelativeResize="0"/>
          <p:nvPr/>
        </p:nvPicPr>
        <p:blipFill>
          <a:blip r:embed="rId4">
            <a:alphaModFix/>
          </a:blip>
          <a:stretch>
            <a:fillRect/>
          </a:stretch>
        </p:blipFill>
        <p:spPr>
          <a:xfrm>
            <a:off x="4835500" y="2264040"/>
            <a:ext cx="1118300" cy="965064"/>
          </a:xfrm>
          <a:prstGeom prst="rect">
            <a:avLst/>
          </a:prstGeom>
          <a:noFill/>
          <a:ln>
            <a:noFill/>
          </a:ln>
        </p:spPr>
      </p:pic>
      <p:pic>
        <p:nvPicPr>
          <p:cNvPr id="103" name="Google Shape;103;p14"/>
          <p:cNvPicPr preferRelativeResize="0"/>
          <p:nvPr/>
        </p:nvPicPr>
        <p:blipFill>
          <a:blip r:embed="rId5">
            <a:alphaModFix/>
          </a:blip>
          <a:stretch>
            <a:fillRect/>
          </a:stretch>
        </p:blipFill>
        <p:spPr>
          <a:xfrm>
            <a:off x="4894012" y="1120681"/>
            <a:ext cx="750368" cy="834141"/>
          </a:xfrm>
          <a:prstGeom prst="rect">
            <a:avLst/>
          </a:prstGeom>
          <a:noFill/>
          <a:ln>
            <a:noFill/>
          </a:ln>
        </p:spPr>
      </p:pic>
      <p:pic>
        <p:nvPicPr>
          <p:cNvPr id="3" name="Picture 2">
            <a:extLst>
              <a:ext uri="{FF2B5EF4-FFF2-40B4-BE49-F238E27FC236}">
                <a16:creationId xmlns:a16="http://schemas.microsoft.com/office/drawing/2014/main" id="{E457D6B9-73C6-47F2-9F70-57363E68A8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137315"/>
            <a:ext cx="2777580" cy="73574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image3.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124" name="Shape 1124"/>
          <p:cNvSpPr/>
          <p:nvPr/>
        </p:nvSpPr>
        <p:spPr>
          <a:xfrm>
            <a:off x="0" y="2721"/>
            <a:ext cx="9144000" cy="5143500"/>
          </a:xfrm>
          <a:prstGeom prst="rect">
            <a:avLst/>
          </a:prstGeom>
          <a:solidFill>
            <a:srgbClr val="404040">
              <a:alpha val="80000"/>
            </a:srgbClr>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25" name="Shape 1125"/>
          <p:cNvSpPr/>
          <p:nvPr/>
        </p:nvSpPr>
        <p:spPr>
          <a:xfrm>
            <a:off x="514350" y="702213"/>
            <a:ext cx="7815458" cy="64630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342900">
              <a:defRPr sz="2500" b="1" spc="75">
                <a:solidFill>
                  <a:srgbClr val="FFFFFF"/>
                </a:solidFill>
                <a:latin typeface="+mn-lt"/>
                <a:ea typeface="+mn-ea"/>
                <a:cs typeface="+mn-cs"/>
                <a:sym typeface="Helvetica"/>
              </a:defRPr>
            </a:lvl1pPr>
          </a:lstStyle>
          <a:p>
            <a:r>
              <a:rPr lang="zh" sz="3600" i="0" dirty="0">
                <a:solidFill>
                  <a:srgbClr val="FFFFFF"/>
                </a:solidFill>
                <a:latin typeface="微軟正黑體" panose="020B0604030504040204" pitchFamily="34" charset="-120"/>
                <a:ea typeface="微軟正黑體" panose="020B0604030504040204" pitchFamily="34" charset="-120"/>
              </a:rPr>
              <a:t>美安網路中心計畫提供一個系統</a:t>
            </a:r>
          </a:p>
        </p:txBody>
      </p:sp>
      <p:grpSp>
        <p:nvGrpSpPr>
          <p:cNvPr id="1128" name="Group 1128"/>
          <p:cNvGrpSpPr/>
          <p:nvPr/>
        </p:nvGrpSpPr>
        <p:grpSpPr>
          <a:xfrm>
            <a:off x="762015" y="2038350"/>
            <a:ext cx="3675533" cy="1676400"/>
            <a:chOff x="-1" y="0"/>
            <a:chExt cx="3675531" cy="1676400"/>
          </a:xfrm>
        </p:grpSpPr>
        <p:sp>
          <p:nvSpPr>
            <p:cNvPr id="1126" name="Shape 1126"/>
            <p:cNvSpPr/>
            <p:nvPr/>
          </p:nvSpPr>
          <p:spPr>
            <a:xfrm>
              <a:off x="-1" y="0"/>
              <a:ext cx="3675531" cy="1676400"/>
            </a:xfrm>
            <a:prstGeom prst="rect">
              <a:avLst/>
            </a:prstGeom>
            <a:solidFill>
              <a:srgbClr val="00B050"/>
            </a:solidFill>
            <a:ln w="12700" cap="flat">
              <a:noFill/>
              <a:miter lim="400000"/>
            </a:ln>
            <a:effectLst/>
          </p:spPr>
          <p:txBody>
            <a:bodyPr wrap="square" lIns="45719" tIns="45719" rIns="45719" bIns="45719" numCol="1" anchor="ctr">
              <a:noAutofit/>
            </a:bodyPr>
            <a:lstStyle/>
            <a:p>
              <a:pPr algn="ctr" defTabSz="914085">
                <a:defRPr sz="2400" b="1" cap="all">
                  <a:solidFill>
                    <a:srgbClr val="FFFFFF"/>
                  </a:solidFill>
                </a:defRPr>
              </a:pPr>
              <a:endParaRPr sz="2400" b="1">
                <a:latin typeface="微軟正黑體" panose="020B0604030504040204" pitchFamily="34" charset="-120"/>
                <a:ea typeface="微軟正黑體" panose="020B0604030504040204" pitchFamily="34" charset="-120"/>
              </a:endParaRPr>
            </a:p>
          </p:txBody>
        </p:sp>
        <p:sp>
          <p:nvSpPr>
            <p:cNvPr id="1127" name="Shape 1127"/>
            <p:cNvSpPr/>
            <p:nvPr/>
          </p:nvSpPr>
          <p:spPr>
            <a:xfrm>
              <a:off x="-1" y="545814"/>
              <a:ext cx="3675531" cy="5847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zh" sz="3200" i="0" dirty="0">
                  <a:solidFill>
                    <a:srgbClr val="FFFFFF"/>
                  </a:solidFill>
                  <a:latin typeface="微軟正黑體" panose="020B0604030504040204" pitchFamily="34" charset="-120"/>
                  <a:ea typeface="微軟正黑體" panose="020B0604030504040204" pitchFamily="34" charset="-120"/>
                </a:rPr>
                <a:t>即刻產生現金流！</a:t>
              </a:r>
            </a:p>
          </p:txBody>
        </p:sp>
      </p:grpSp>
      <p:grpSp>
        <p:nvGrpSpPr>
          <p:cNvPr id="1131" name="Group 1131"/>
          <p:cNvGrpSpPr/>
          <p:nvPr/>
        </p:nvGrpSpPr>
        <p:grpSpPr>
          <a:xfrm>
            <a:off x="4706492" y="2038350"/>
            <a:ext cx="3675533" cy="1676400"/>
            <a:chOff x="-1" y="0"/>
            <a:chExt cx="3675531" cy="1676400"/>
          </a:xfrm>
        </p:grpSpPr>
        <p:sp>
          <p:nvSpPr>
            <p:cNvPr id="1129" name="Shape 1129"/>
            <p:cNvSpPr/>
            <p:nvPr/>
          </p:nvSpPr>
          <p:spPr>
            <a:xfrm>
              <a:off x="-1" y="0"/>
              <a:ext cx="3675531" cy="1676400"/>
            </a:xfrm>
            <a:prstGeom prst="rect">
              <a:avLst/>
            </a:prstGeom>
            <a:solidFill>
              <a:srgbClr val="00B0F0"/>
            </a:solidFill>
            <a:ln w="25400" cap="flat">
              <a:solidFill>
                <a:srgbClr val="3A5E8A"/>
              </a:solidFill>
              <a:prstDash val="solid"/>
              <a:round/>
            </a:ln>
            <a:effectLst/>
          </p:spPr>
          <p:txBody>
            <a:bodyPr wrap="square" lIns="45719" tIns="45719" rIns="45719" bIns="45719" numCol="1" anchor="ctr">
              <a:noAutofit/>
            </a:bodyPr>
            <a:lstStyle/>
            <a:p>
              <a:pPr algn="ctr" defTabSz="914085">
                <a:defRPr sz="2400" b="1">
                  <a:solidFill>
                    <a:srgbClr val="FFFFFF"/>
                  </a:solidFill>
                </a:defRPr>
              </a:pPr>
              <a:endParaRPr sz="2400" b="1">
                <a:latin typeface="微軟正黑體" panose="020B0604030504040204" pitchFamily="34" charset="-120"/>
                <a:ea typeface="微軟正黑體" panose="020B0604030504040204" pitchFamily="34" charset="-120"/>
              </a:endParaRPr>
            </a:p>
          </p:txBody>
        </p:sp>
        <p:sp>
          <p:nvSpPr>
            <p:cNvPr id="1130" name="Shape 1130"/>
            <p:cNvSpPr/>
            <p:nvPr/>
          </p:nvSpPr>
          <p:spPr>
            <a:xfrm>
              <a:off x="-1" y="299592"/>
              <a:ext cx="3675531" cy="1077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zh" sz="3200" b="1" cap="all" dirty="0">
                  <a:solidFill>
                    <a:srgbClr val="FFFFFF"/>
                  </a:solidFill>
                  <a:latin typeface="微軟正黑體" panose="020B0604030504040204" pitchFamily="34" charset="-120"/>
                  <a:ea typeface="微軟正黑體" panose="020B0604030504040204" pitchFamily="34" charset="-120"/>
                </a:rPr>
                <a:t>建立成功的</a:t>
              </a:r>
              <a:endParaRPr lang="en-US" altLang="zh" sz="3200" b="1" cap="all" dirty="0">
                <a:solidFill>
                  <a:srgbClr val="FFFFFF"/>
                </a:solidFill>
                <a:latin typeface="微軟正黑體" panose="020B0604030504040204" pitchFamily="34" charset="-120"/>
                <a:ea typeface="微軟正黑體" panose="020B0604030504040204" pitchFamily="34" charset="-120"/>
              </a:endParaRPr>
            </a:p>
            <a:p>
              <a:pPr algn="ctr" defTabSz="914085">
                <a:defRPr sz="2400" b="1" cap="all">
                  <a:solidFill>
                    <a:srgbClr val="FFFFFF"/>
                  </a:solidFill>
                </a:defRPr>
              </a:pPr>
              <a:r>
                <a:rPr lang="zh" sz="3200" b="1" cap="all" dirty="0">
                  <a:solidFill>
                    <a:srgbClr val="FFFFFF"/>
                  </a:solidFill>
                  <a:latin typeface="微軟正黑體" panose="020B0604030504040204" pitchFamily="34" charset="-120"/>
                  <a:ea typeface="微軟正黑體" panose="020B0604030504040204" pitchFamily="34" charset="-120"/>
                </a:rPr>
                <a:t>超連鎖</a:t>
              </a:r>
              <a:r>
                <a:rPr lang="en-US" altLang="zh" sz="3200" b="1" cap="all" baseline="30000" dirty="0">
                  <a:solidFill>
                    <a:srgbClr val="FFFFFF"/>
                  </a:solidFill>
                  <a:latin typeface="微軟正黑體" panose="020B0604030504040204" pitchFamily="34" charset="-120"/>
                  <a:ea typeface="微軟正黑體" panose="020B0604030504040204" pitchFamily="34" charset="-120"/>
                </a:rPr>
                <a:t>®</a:t>
              </a:r>
              <a:r>
                <a:rPr lang="zh" sz="3200" b="1" cap="all" dirty="0">
                  <a:solidFill>
                    <a:srgbClr val="FFFFFF"/>
                  </a:solidFill>
                  <a:latin typeface="微軟正黑體" panose="020B0604030504040204" pitchFamily="34" charset="-120"/>
                  <a:ea typeface="微軟正黑體" panose="020B0604030504040204" pitchFamily="34" charset="-120"/>
                </a:rPr>
                <a:t>事業</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 name="image59.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422" name="Shape 1422"/>
          <p:cNvSpPr/>
          <p:nvPr/>
        </p:nvSpPr>
        <p:spPr>
          <a:xfrm>
            <a:off x="5861972" y="0"/>
            <a:ext cx="3282043" cy="5143500"/>
          </a:xfrm>
          <a:prstGeom prst="rect">
            <a:avLst/>
          </a:prstGeom>
          <a:solidFill>
            <a:srgbClr val="00B0F0">
              <a:alpha val="84000"/>
            </a:srgbClr>
          </a:solidFill>
          <a:ln w="25400">
            <a:solidFill>
              <a:srgbClr val="00B0F0"/>
            </a:solidFill>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423" name="Shape 1423"/>
          <p:cNvSpPr/>
          <p:nvPr/>
        </p:nvSpPr>
        <p:spPr>
          <a:xfrm>
            <a:off x="5957268" y="209550"/>
            <a:ext cx="3091450" cy="5139840"/>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a:defRPr sz="2000" b="1">
                <a:solidFill>
                  <a:srgbClr val="FFFFFF"/>
                </a:solidFill>
              </a:defRPr>
            </a:pPr>
            <a:r>
              <a:rPr lang="zh" sz="2400" b="1" i="0" dirty="0">
                <a:solidFill>
                  <a:schemeClr val="bg1"/>
                </a:solidFill>
                <a:latin typeface="微軟正黑體" panose="020B0604030504040204" pitchFamily="34" charset="-120"/>
                <a:ea typeface="微軟正黑體" panose="020B0604030504040204" pitchFamily="34" charset="-120"/>
              </a:rPr>
              <a:t>數位行銷：</a:t>
            </a:r>
          </a:p>
          <a:p>
            <a:pPr>
              <a:defRPr>
                <a:solidFill>
                  <a:srgbClr val="FFFFFF"/>
                </a:solidFill>
              </a:defRPr>
            </a:pPr>
            <a:r>
              <a:rPr lang="zh" sz="2400" b="1" i="0" dirty="0">
                <a:solidFill>
                  <a:schemeClr val="bg1"/>
                </a:solidFill>
                <a:latin typeface="微軟正黑體" panose="020B0604030504040204" pitchFamily="34" charset="-120"/>
                <a:ea typeface="微軟正黑體" panose="020B0604030504040204" pitchFamily="34" charset="-120"/>
              </a:rPr>
              <a:t>透過數位頻道，行銷您的生意   </a:t>
            </a:r>
          </a:p>
          <a:p>
            <a:pPr>
              <a:defRPr>
                <a:solidFill>
                  <a:srgbClr val="FFFFFF"/>
                </a:solidFill>
              </a:defRPr>
            </a:pPr>
            <a:endParaRPr sz="2400" b="1" dirty="0">
              <a:solidFill>
                <a:schemeClr val="bg1"/>
              </a:solidFill>
              <a:latin typeface="微軟正黑體" panose="020B0604030504040204" pitchFamily="34" charset="-120"/>
              <a:ea typeface="微軟正黑體" panose="020B0604030504040204" pitchFamily="34" charset="-120"/>
            </a:endParaRPr>
          </a:p>
          <a:p>
            <a:pPr>
              <a:defRPr sz="2000" b="1">
                <a:solidFill>
                  <a:srgbClr val="FFFFFF"/>
                </a:solidFill>
              </a:defRPr>
            </a:pPr>
            <a:r>
              <a:rPr lang="zh" sz="2000" b="1" i="0" dirty="0">
                <a:solidFill>
                  <a:schemeClr val="bg1"/>
                </a:solidFill>
                <a:latin typeface="微軟正黑體" panose="020B0604030504040204" pitchFamily="34" charset="-120"/>
                <a:ea typeface="微軟正黑體" panose="020B0604030504040204" pitchFamily="34" charset="-120"/>
              </a:rPr>
              <a:t>選項一：技術支援</a:t>
            </a:r>
            <a:br>
              <a:rPr lang="en-US" sz="2000" b="1" dirty="0">
                <a:solidFill>
                  <a:schemeClr val="bg1"/>
                </a:solidFill>
                <a:latin typeface="微軟正黑體" panose="020B0604030504040204" pitchFamily="34" charset="-120"/>
                <a:ea typeface="微軟正黑體" panose="020B0604030504040204" pitchFamily="34" charset="-120"/>
              </a:rPr>
            </a:br>
            <a:r>
              <a:rPr lang="zh" sz="2000" b="1" i="0" dirty="0">
                <a:solidFill>
                  <a:schemeClr val="bg1"/>
                </a:solidFill>
                <a:latin typeface="微軟正黑體" panose="020B0604030504040204" pitchFamily="34" charset="-120"/>
                <a:ea typeface="微軟正黑體" panose="020B0604030504040204" pitchFamily="34" charset="-120"/>
              </a:rPr>
              <a:t>網站顧客可無限使用技術支援</a:t>
            </a:r>
          </a:p>
          <a:p>
            <a:pPr>
              <a:defRPr>
                <a:solidFill>
                  <a:srgbClr val="FFFFFF"/>
                </a:solidFill>
              </a:defRPr>
            </a:pPr>
            <a:endParaRPr sz="2000" b="1" dirty="0">
              <a:solidFill>
                <a:schemeClr val="bg1"/>
              </a:solidFill>
              <a:latin typeface="微軟正黑體" panose="020B0604030504040204" pitchFamily="34" charset="-120"/>
              <a:ea typeface="微軟正黑體" panose="020B0604030504040204" pitchFamily="34" charset="-120"/>
            </a:endParaRPr>
          </a:p>
          <a:p>
            <a:pPr>
              <a:defRPr sz="2000" b="1">
                <a:solidFill>
                  <a:srgbClr val="FFFFFF"/>
                </a:solidFill>
              </a:defRPr>
            </a:pPr>
            <a:r>
              <a:rPr lang="zh" sz="2000" b="1" i="0" dirty="0">
                <a:solidFill>
                  <a:schemeClr val="bg1"/>
                </a:solidFill>
                <a:latin typeface="微軟正黑體" panose="020B0604030504040204" pitchFamily="34" charset="-120"/>
                <a:ea typeface="微軟正黑體" panose="020B0604030504040204" pitchFamily="34" charset="-120"/>
              </a:rPr>
              <a:t>選項二：服務</a:t>
            </a:r>
          </a:p>
          <a:p>
            <a:pPr>
              <a:defRPr>
                <a:solidFill>
                  <a:srgbClr val="FFFFFF"/>
                </a:solidFill>
              </a:defRPr>
            </a:pPr>
            <a:r>
              <a:rPr lang="zh" sz="2000" b="1" i="0" dirty="0">
                <a:solidFill>
                  <a:schemeClr val="bg1"/>
                </a:solidFill>
                <a:latin typeface="微軟正黑體" panose="020B0604030504040204" pitchFamily="34" charset="-120"/>
                <a:ea typeface="微軟正黑體" panose="020B0604030504040204" pitchFamily="34" charset="-120"/>
              </a:rPr>
              <a:t>購買數位行銷產品（既有顧客或非網站顧客皆可購買）</a:t>
            </a:r>
            <a:endParaRPr lang="en-US" altLang="zh" sz="2000" b="1" i="0" dirty="0">
              <a:solidFill>
                <a:schemeClr val="bg1"/>
              </a:solidFill>
              <a:latin typeface="微軟正黑體" panose="020B0604030504040204" pitchFamily="34" charset="-120"/>
              <a:ea typeface="微軟正黑體" panose="020B0604030504040204" pitchFamily="34" charset="-120"/>
            </a:endParaRPr>
          </a:p>
          <a:p>
            <a:pPr>
              <a:defRPr>
                <a:solidFill>
                  <a:srgbClr val="FFFFFF"/>
                </a:solidFill>
              </a:defRPr>
            </a:pPr>
            <a:endParaRPr lang="en-US" altLang="zh-TW" sz="2400" kern="1200" dirty="0">
              <a:solidFill>
                <a:prstClr val="white"/>
              </a:solidFill>
            </a:endParaRPr>
          </a:p>
          <a:p>
            <a:pPr>
              <a:defRPr>
                <a:solidFill>
                  <a:srgbClr val="FFFFFF"/>
                </a:solidFill>
              </a:defRPr>
            </a:pPr>
            <a:r>
              <a:rPr lang="en-US" altLang="zh-TW" sz="2400" kern="1200" dirty="0">
                <a:solidFill>
                  <a:prstClr val="white"/>
                </a:solidFill>
              </a:rPr>
              <a:t>DMPSERVICES.ORG</a:t>
            </a:r>
            <a:endParaRPr lang="en-US" altLang="zh-TW" sz="2400" kern="1200" dirty="0">
              <a:solidFill>
                <a:prstClr val="black"/>
              </a:solidFill>
            </a:endParaRPr>
          </a:p>
          <a:p>
            <a:pPr>
              <a:defRPr>
                <a:solidFill>
                  <a:srgbClr val="FFFFFF"/>
                </a:solidFill>
              </a:defRPr>
            </a:pPr>
            <a:endParaRPr lang="zh" sz="2400" b="1" i="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hidden="1"/>
          <p:cNvSpPr/>
          <p:nvPr/>
        </p:nvSpPr>
        <p:spPr>
          <a:xfrm>
            <a:off x="3132082" y="587841"/>
            <a:ext cx="2837793" cy="400110"/>
          </a:xfrm>
          <a:prstGeom prst="rect">
            <a:avLst/>
          </a:prstGeom>
        </p:spPr>
        <p:txBody>
          <a:bodyPr wrap="square">
            <a:spAutoFit/>
          </a:bodyPr>
          <a:lstStyle/>
          <a:p>
            <a:pPr lvl="0" algn="ctr"/>
            <a:r>
              <a:rPr lang="zh" sz="2000" b="1" i="0" dirty="0">
                <a:solidFill>
                  <a:srgbClr val="FFFFFF"/>
                </a:solidFill>
                <a:ea typeface="Microsoft YaHei" panose="020B0503020204020204" pitchFamily="34" charset="-122"/>
              </a:rPr>
              <a:t>社群媒體</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164842" y="514350"/>
            <a:ext cx="5661212" cy="1015663"/>
          </a:xfrm>
          <a:prstGeom prst="rect">
            <a:avLst/>
          </a:prstGeom>
          <a:noFill/>
        </p:spPr>
        <p:txBody>
          <a:bodyPr wrap="square" rtlCol="0">
            <a:spAutoFit/>
          </a:bodyPr>
          <a:lstStyle/>
          <a:p>
            <a:r>
              <a:rPr lang="zh" sz="2000" b="1" i="0" dirty="0">
                <a:solidFill>
                  <a:srgbClr val="00B0F0"/>
                </a:solidFill>
                <a:latin typeface="微軟正黑體" panose="020B0604030504040204" pitchFamily="34" charset="-120"/>
                <a:ea typeface="微軟正黑體" panose="020B0604030504040204" pitchFamily="34" charset="-120"/>
              </a:rPr>
              <a:t>社群媒體</a:t>
            </a:r>
          </a:p>
          <a:p>
            <a:r>
              <a:rPr lang="zh" sz="2000" b="1" i="0" dirty="0">
                <a:solidFill>
                  <a:srgbClr val="000000"/>
                </a:solidFill>
                <a:latin typeface="微軟正黑體" panose="020B0604030504040204" pitchFamily="34" charset="-120"/>
                <a:ea typeface="微軟正黑體" panose="020B0604030504040204" pitchFamily="34" charset="-120"/>
              </a:rPr>
              <a:t>社群媒體管理、網路信譽管理、高級臉書廣告</a:t>
            </a:r>
            <a:br>
              <a:rPr lang="en-US" sz="2000" b="1" dirty="0">
                <a:latin typeface="微軟正黑體" panose="020B0604030504040204" pitchFamily="34" charset="-120"/>
                <a:ea typeface="微軟正黑體" panose="020B0604030504040204" pitchFamily="34" charset="-120"/>
              </a:rPr>
            </a:br>
            <a:endParaRPr lang="en-US" sz="2000" b="1" dirty="0">
              <a:latin typeface="微軟正黑體" panose="020B0604030504040204" pitchFamily="34" charset="-120"/>
              <a:ea typeface="微軟正黑體" panose="020B0604030504040204" pitchFamily="34" charset="-120"/>
            </a:endParaRPr>
          </a:p>
        </p:txBody>
      </p:sp>
      <p:sp>
        <p:nvSpPr>
          <p:cNvPr id="24" name="TextBox 23"/>
          <p:cNvSpPr txBox="1"/>
          <p:nvPr/>
        </p:nvSpPr>
        <p:spPr>
          <a:xfrm>
            <a:off x="164842" y="1384010"/>
            <a:ext cx="5661212" cy="1015663"/>
          </a:xfrm>
          <a:prstGeom prst="rect">
            <a:avLst/>
          </a:prstGeom>
          <a:noFill/>
        </p:spPr>
        <p:txBody>
          <a:bodyPr wrap="square" rtlCol="0">
            <a:spAutoFit/>
          </a:bodyPr>
          <a:lstStyle/>
          <a:p>
            <a:r>
              <a:rPr lang="zh" sz="2000" b="1" i="0" dirty="0">
                <a:solidFill>
                  <a:srgbClr val="00B0F0"/>
                </a:solidFill>
                <a:latin typeface="微軟正黑體" panose="020B0604030504040204" pitchFamily="34" charset="-120"/>
                <a:ea typeface="微軟正黑體" panose="020B0604030504040204" pitchFamily="34" charset="-120"/>
              </a:rPr>
              <a:t>數位行銷</a:t>
            </a:r>
          </a:p>
          <a:p>
            <a:r>
              <a:rPr lang="zh" sz="2000" b="1" i="0" dirty="0">
                <a:solidFill>
                  <a:srgbClr val="000000"/>
                </a:solidFill>
                <a:latin typeface="微軟正黑體" panose="020B0604030504040204" pitchFamily="34" charset="-120"/>
                <a:ea typeface="微軟正黑體" panose="020B0604030504040204" pitchFamily="34" charset="-120"/>
              </a:rPr>
              <a:t>本地搜尋引擎優化、區域性搜尋引擎優化、Google廣告、內容撰寫、Wordpress.org </a:t>
            </a:r>
          </a:p>
        </p:txBody>
      </p:sp>
      <p:sp>
        <p:nvSpPr>
          <p:cNvPr id="25" name="TextBox 24"/>
          <p:cNvSpPr txBox="1"/>
          <p:nvPr/>
        </p:nvSpPr>
        <p:spPr>
          <a:xfrm>
            <a:off x="168652" y="2521267"/>
            <a:ext cx="5661212" cy="1323439"/>
          </a:xfrm>
          <a:prstGeom prst="rect">
            <a:avLst/>
          </a:prstGeom>
          <a:noFill/>
        </p:spPr>
        <p:txBody>
          <a:bodyPr wrap="square" rtlCol="0">
            <a:spAutoFit/>
          </a:bodyPr>
          <a:lstStyle/>
          <a:p>
            <a:r>
              <a:rPr lang="zh" sz="2000" b="1" i="0" dirty="0">
                <a:solidFill>
                  <a:srgbClr val="00B0F0"/>
                </a:solidFill>
                <a:latin typeface="微軟正黑體" panose="020B0604030504040204" pitchFamily="34" charset="-120"/>
                <a:ea typeface="微軟正黑體" panose="020B0604030504040204" pitchFamily="34" charset="-120"/>
              </a:rPr>
              <a:t>網站管理</a:t>
            </a:r>
          </a:p>
          <a:p>
            <a:r>
              <a:rPr lang="zh" sz="2000" b="1" i="0" dirty="0">
                <a:solidFill>
                  <a:srgbClr val="000000"/>
                </a:solidFill>
                <a:latin typeface="微軟正黑體" panose="020B0604030504040204" pitchFamily="34" charset="-120"/>
                <a:ea typeface="微軟正黑體" panose="020B0604030504040204" pitchFamily="34" charset="-120"/>
              </a:rPr>
              <a:t>基本會員每月代管</a:t>
            </a:r>
            <a:br>
              <a:rPr lang="en-US" sz="2000" b="1" dirty="0">
                <a:latin typeface="微軟正黑體" panose="020B0604030504040204" pitchFamily="34" charset="-120"/>
                <a:ea typeface="微軟正黑體" panose="020B0604030504040204" pitchFamily="34" charset="-120"/>
              </a:rPr>
            </a:br>
            <a:r>
              <a:rPr lang="zh" sz="2000" b="1" i="0" dirty="0">
                <a:solidFill>
                  <a:srgbClr val="000000"/>
                </a:solidFill>
                <a:latin typeface="微軟正黑體" panose="020B0604030504040204" pitchFamily="34" charset="-120"/>
                <a:ea typeface="微軟正黑體" panose="020B0604030504040204" pitchFamily="34" charset="-120"/>
              </a:rPr>
              <a:t>一般會員每月維護和管理套裝</a:t>
            </a:r>
            <a:br>
              <a:rPr lang="en-US" sz="2000" b="1" dirty="0">
                <a:latin typeface="微軟正黑體" panose="020B0604030504040204" pitchFamily="34" charset="-120"/>
                <a:ea typeface="微軟正黑體" panose="020B0604030504040204" pitchFamily="34" charset="-120"/>
              </a:rPr>
            </a:br>
            <a:r>
              <a:rPr lang="zh" sz="2000" b="1" i="0" dirty="0">
                <a:solidFill>
                  <a:srgbClr val="000000"/>
                </a:solidFill>
                <a:latin typeface="微軟正黑體" panose="020B0604030504040204" pitchFamily="34" charset="-120"/>
                <a:ea typeface="微軟正黑體" panose="020B0604030504040204" pitchFamily="34" charset="-120"/>
              </a:rPr>
              <a:t>管理會員每月維護和管理套裝</a:t>
            </a:r>
          </a:p>
        </p:txBody>
      </p:sp>
      <p:sp>
        <p:nvSpPr>
          <p:cNvPr id="26" name="Rectangle 25"/>
          <p:cNvSpPr/>
          <p:nvPr/>
        </p:nvSpPr>
        <p:spPr>
          <a:xfrm>
            <a:off x="164842" y="4235913"/>
            <a:ext cx="5722285" cy="707886"/>
          </a:xfrm>
          <a:prstGeom prst="rect">
            <a:avLst/>
          </a:prstGeom>
        </p:spPr>
        <p:txBody>
          <a:bodyPr wrap="square">
            <a:spAutoFit/>
          </a:bodyPr>
          <a:lstStyle/>
          <a:p>
            <a:pPr defTabSz="914400"/>
            <a:r>
              <a:rPr lang="zh-TW" altLang="en-US" sz="2000" b="1" dirty="0">
                <a:solidFill>
                  <a:srgbClr val="262626"/>
                </a:solidFill>
                <a:latin typeface="微軟正黑體" panose="020B0604030504040204" pitchFamily="34" charset="-120"/>
                <a:ea typeface="微軟正黑體" panose="020B0604030504040204" pitchFamily="34" charset="-120"/>
              </a:rPr>
              <a:t>可於超連鎖</a:t>
            </a:r>
            <a:r>
              <a:rPr lang="en-US" altLang="zh-TW" sz="2000" b="1" baseline="30000" dirty="0">
                <a:solidFill>
                  <a:srgbClr val="262626"/>
                </a:solidFill>
                <a:latin typeface="微軟正黑體" panose="020B0604030504040204" pitchFamily="34" charset="-120"/>
                <a:ea typeface="微軟正黑體" panose="020B0604030504040204" pitchFamily="34" charset="-120"/>
              </a:rPr>
              <a:t>®</a:t>
            </a:r>
            <a:r>
              <a:rPr lang="zh-TW" altLang="en-US" sz="2000" b="1" dirty="0">
                <a:solidFill>
                  <a:srgbClr val="262626"/>
                </a:solidFill>
                <a:latin typeface="微軟正黑體" panose="020B0604030504040204" pitchFamily="34" charset="-120"/>
                <a:ea typeface="微軟正黑體" panose="020B0604030504040204" pitchFamily="34" charset="-120"/>
              </a:rPr>
              <a:t>事業帳戶，支援資料下載</a:t>
            </a:r>
            <a:endParaRPr lang="zh" altLang="zh-TW" sz="2000" b="1" u="sng" dirty="0">
              <a:solidFill>
                <a:srgbClr val="262626"/>
              </a:solidFill>
              <a:latin typeface="微軟正黑體" panose="020B0604030504040204" pitchFamily="34" charset="-120"/>
              <a:ea typeface="微軟正黑體" panose="020B0604030504040204" pitchFamily="34" charset="-120"/>
              <a:hlinkClick r:id="rId4"/>
            </a:endParaRPr>
          </a:p>
          <a:p>
            <a:pPr defTabSz="914400"/>
            <a:r>
              <a:rPr lang="zh" sz="2000" b="1" i="0" dirty="0">
                <a:solidFill>
                  <a:srgbClr val="262626"/>
                </a:solidFill>
                <a:latin typeface="微軟正黑體" panose="020B0604030504040204" pitchFamily="34" charset="-120"/>
                <a:ea typeface="微軟正黑體" panose="020B0604030504040204" pitchFamily="34" charset="-120"/>
              </a:rPr>
              <a:t>各項產品銷售價格、BV和零售利潤</a:t>
            </a:r>
            <a:r>
              <a:rPr lang="zh-TW" altLang="en-US" sz="2000" b="1" dirty="0">
                <a:solidFill>
                  <a:srgbClr val="262626"/>
                </a:solidFill>
                <a:latin typeface="微軟正黑體" panose="020B0604030504040204" pitchFamily="34" charset="-120"/>
                <a:ea typeface="微軟正黑體" panose="020B0604030504040204" pitchFamily="34" charset="-120"/>
              </a:rPr>
              <a:t>表</a:t>
            </a:r>
            <a:endParaRPr lang="en-US" altLang="zh-TW" sz="2000" b="1" i="0" dirty="0">
              <a:solidFill>
                <a:srgbClr val="262626"/>
              </a:solidFill>
              <a:latin typeface="微軟正黑體" panose="020B0604030504040204" pitchFamily="34" charset="-120"/>
              <a:ea typeface="微軟正黑體" panose="020B0604030504040204" pitchFamily="34" charset="-120"/>
            </a:endParaRPr>
          </a:p>
        </p:txBody>
      </p:sp>
      <p:sp>
        <p:nvSpPr>
          <p:cNvPr id="9" name="Rectangle 25"/>
          <p:cNvSpPr/>
          <p:nvPr/>
        </p:nvSpPr>
        <p:spPr>
          <a:xfrm>
            <a:off x="6324600" y="4552950"/>
            <a:ext cx="2667000" cy="369332"/>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FFFFFF"/>
                </a:solidFill>
                <a:effectLst/>
                <a:uLnTx/>
                <a:uFillTx/>
                <a:latin typeface="Calibri"/>
                <a:cs typeface="Calibri"/>
                <a:sym typeface="Calibri"/>
              </a:rPr>
              <a:t>WWW.MAWC411.COM</a:t>
            </a:r>
          </a:p>
        </p:txBody>
      </p:sp>
    </p:spTree>
    <p:extLst>
      <p:ext uri="{BB962C8B-B14F-4D97-AF65-F5344CB8AC3E}">
        <p14:creationId xmlns:p14="http://schemas.microsoft.com/office/powerpoint/2010/main" val="233531711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4C5039-DCF8-4A61-8404-87FD5B2CFAA9}"/>
              </a:ext>
            </a:extLst>
          </p:cNvPr>
          <p:cNvPicPr>
            <a:picLocks noChangeAspect="1"/>
          </p:cNvPicPr>
          <p:nvPr/>
        </p:nvPicPr>
        <p:blipFill rotWithShape="1">
          <a:blip r:embed="rId2"/>
          <a:srcRect l="3816" t="94" r="3840"/>
          <a:stretch/>
        </p:blipFill>
        <p:spPr>
          <a:xfrm>
            <a:off x="0" y="0"/>
            <a:ext cx="9220200" cy="5143500"/>
          </a:xfrm>
          <a:prstGeom prst="rect">
            <a:avLst/>
          </a:prstGeom>
        </p:spPr>
      </p:pic>
    </p:spTree>
    <p:extLst>
      <p:ext uri="{BB962C8B-B14F-4D97-AF65-F5344CB8AC3E}">
        <p14:creationId xmlns:p14="http://schemas.microsoft.com/office/powerpoint/2010/main" val="460704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00B0F0"/>
          </a:solidFill>
          <a:ln w="12700">
            <a:miter lim="400000"/>
          </a:ln>
        </p:spPr>
        <p:txBody>
          <a:bodyPr lIns="45705" tIns="45706" rIns="45705" bIns="45706"/>
          <a:lstStyle/>
          <a:p>
            <a:endParaRPr>
              <a:latin typeface="微軟正黑體" panose="020B0604030504040204" pitchFamily="34" charset="-120"/>
              <a:ea typeface="微軟正黑體" panose="020B0604030504040204" pitchFamily="34" charset="-120"/>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3200" b="1">
                <a:solidFill>
                  <a:schemeClr val="bg1"/>
                </a:solidFill>
                <a:latin typeface="微軟正黑體" panose="020B0604030504040204" pitchFamily="34" charset="-120"/>
                <a:ea typeface="微軟正黑體" panose="020B0604030504040204" pitchFamily="34" charset="-120"/>
              </a:endParaRPr>
            </a:p>
          </p:txBody>
        </p:sp>
        <p:sp>
          <p:nvSpPr>
            <p:cNvPr id="1448" name="Shape 1448"/>
            <p:cNvSpPr/>
            <p:nvPr/>
          </p:nvSpPr>
          <p:spPr>
            <a:xfrm>
              <a:off x="209550" y="126700"/>
              <a:ext cx="2990851"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zh" sz="3200" i="0" dirty="0">
                  <a:solidFill>
                    <a:schemeClr val="bg1"/>
                  </a:solidFill>
                  <a:latin typeface="微軟正黑體" panose="020B0604030504040204" pitchFamily="34" charset="-120"/>
                  <a:ea typeface="微軟正黑體" panose="020B0604030504040204" pitchFamily="34" charset="-120"/>
                </a:rPr>
                <a:t>BV</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3200" b="1">
                <a:solidFill>
                  <a:schemeClr val="bg1"/>
                </a:solidFill>
                <a:latin typeface="微軟正黑體" panose="020B0604030504040204" pitchFamily="34" charset="-120"/>
                <a:ea typeface="微軟正黑體" panose="020B0604030504040204" pitchFamily="34" charset="-120"/>
              </a:endParaRPr>
            </a:p>
          </p:txBody>
        </p:sp>
        <p:sp>
          <p:nvSpPr>
            <p:cNvPr id="1451" name="Shape 1451"/>
            <p:cNvSpPr/>
            <p:nvPr/>
          </p:nvSpPr>
          <p:spPr>
            <a:xfrm>
              <a:off x="-1" y="126699"/>
              <a:ext cx="2990851"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zh" sz="3200" b="1" i="0" dirty="0">
                  <a:solidFill>
                    <a:schemeClr val="bg1"/>
                  </a:solidFill>
                  <a:latin typeface="微軟正黑體" panose="020B0604030504040204" pitchFamily="34" charset="-120"/>
                  <a:ea typeface="微軟正黑體" panose="020B0604030504040204" pitchFamily="34" charset="-120"/>
                </a:rPr>
                <a:t>零售利潤</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3200" b="1">
                <a:solidFill>
                  <a:schemeClr val="bg1"/>
                </a:solidFill>
                <a:latin typeface="微軟正黑體" panose="020B0604030504040204" pitchFamily="34" charset="-120"/>
                <a:ea typeface="微軟正黑體" panose="020B0604030504040204" pitchFamily="34" charset="-120"/>
              </a:endParaRPr>
            </a:p>
          </p:txBody>
        </p:sp>
        <p:sp>
          <p:nvSpPr>
            <p:cNvPr id="1454" name="Shape 1454"/>
            <p:cNvSpPr/>
            <p:nvPr/>
          </p:nvSpPr>
          <p:spPr>
            <a:xfrm>
              <a:off x="-1" y="126700"/>
              <a:ext cx="2990851"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zh" sz="3200" i="0" dirty="0">
                  <a:solidFill>
                    <a:schemeClr val="bg1"/>
                  </a:solidFill>
                  <a:latin typeface="微軟正黑體" panose="020B0604030504040204" pitchFamily="34" charset="-120"/>
                  <a:ea typeface="微軟正黑體" panose="020B0604030504040204" pitchFamily="34" charset="-120"/>
                </a:rPr>
                <a:t>成長潛力</a:t>
              </a:r>
            </a:p>
          </p:txBody>
        </p:sp>
      </p:grpSp>
      <p:sp>
        <p:nvSpPr>
          <p:cNvPr id="1456" name="Shape 1456"/>
          <p:cNvSpPr/>
          <p:nvPr/>
        </p:nvSpPr>
        <p:spPr>
          <a:xfrm>
            <a:off x="256190" y="333515"/>
            <a:ext cx="3886200" cy="1077190"/>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3200" b="1" cap="all">
                <a:solidFill>
                  <a:srgbClr val="FFFFFF"/>
                </a:solidFill>
              </a:defRPr>
            </a:lvl1pPr>
          </a:lstStyle>
          <a:p>
            <a:r>
              <a:rPr lang="zh" i="0" dirty="0">
                <a:solidFill>
                  <a:schemeClr val="bg1"/>
                </a:solidFill>
                <a:latin typeface="微軟正黑體" panose="020B0604030504040204" pitchFamily="34" charset="-120"/>
                <a:ea typeface="微軟正黑體" panose="020B0604030504040204" pitchFamily="34" charset="-120"/>
              </a:rPr>
              <a:t>來看一下</a:t>
            </a:r>
            <a:endParaRPr lang="en-US" altLang="zh" i="0" dirty="0">
              <a:solidFill>
                <a:schemeClr val="bg1"/>
              </a:solidFill>
              <a:latin typeface="微軟正黑體" panose="020B0604030504040204" pitchFamily="34" charset="-120"/>
              <a:ea typeface="微軟正黑體" panose="020B0604030504040204" pitchFamily="34" charset="-120"/>
            </a:endParaRPr>
          </a:p>
          <a:p>
            <a:r>
              <a:rPr lang="zh" i="0" dirty="0">
                <a:solidFill>
                  <a:schemeClr val="bg1"/>
                </a:solidFill>
                <a:latin typeface="微軟正黑體" panose="020B0604030504040204" pitchFamily="34" charset="-120"/>
                <a:ea typeface="微軟正黑體" panose="020B0604030504040204" pitchFamily="34" charset="-120"/>
              </a:rPr>
              <a:t>賺取收入的潛力</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60" name="Shape 1460"/>
          <p:cNvSpPr/>
          <p:nvPr/>
        </p:nvSpPr>
        <p:spPr>
          <a:xfrm>
            <a:off x="0" y="0"/>
            <a:ext cx="9144000" cy="5143500"/>
          </a:xfrm>
          <a:prstGeom prst="rect">
            <a:avLst/>
          </a:prstGeom>
          <a:solidFill>
            <a:srgbClr val="00B0F0"/>
          </a:solidFill>
          <a:ln w="12700">
            <a:miter lim="400000"/>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grpSp>
        <p:nvGrpSpPr>
          <p:cNvPr id="1463" name="Group 1463"/>
          <p:cNvGrpSpPr/>
          <p:nvPr/>
        </p:nvGrpSpPr>
        <p:grpSpPr>
          <a:xfrm>
            <a:off x="4461655" y="-5"/>
            <a:ext cx="4682359" cy="5143505"/>
            <a:chOff x="0" y="134618"/>
            <a:chExt cx="4682358" cy="5143504"/>
          </a:xfrm>
        </p:grpSpPr>
        <p:sp>
          <p:nvSpPr>
            <p:cNvPr id="1461" name="Shape 1461"/>
            <p:cNvSpPr/>
            <p:nvPr/>
          </p:nvSpPr>
          <p:spPr>
            <a:xfrm flipH="1">
              <a:off x="0" y="134618"/>
              <a:ext cx="4682358" cy="5143504"/>
            </a:xfrm>
            <a:prstGeom prst="rect">
              <a:avLst/>
            </a:prstGeom>
            <a:solidFill>
              <a:srgbClr val="F2F2F2"/>
            </a:solidFill>
            <a:ln w="12700" cap="flat">
              <a:noFill/>
              <a:miter lim="400000"/>
            </a:ln>
            <a:effectLst/>
          </p:spPr>
          <p:txBody>
            <a:bodyPr wrap="square" lIns="45719" tIns="45719" rIns="45719" bIns="45719" numCol="1" anchor="ctr">
              <a:noAutofit/>
            </a:bodyPr>
            <a:lstStyle/>
            <a:p>
              <a:pPr>
                <a:spcBef>
                  <a:spcPts val="600"/>
                </a:spcBef>
                <a:defRPr sz="1600">
                  <a:solidFill>
                    <a:srgbClr val="262626"/>
                  </a:solidFill>
                </a:defRPr>
              </a:pPr>
              <a:endParaRPr sz="1600" b="1">
                <a:solidFill>
                  <a:srgbClr val="262626"/>
                </a:solidFill>
                <a:latin typeface="微軟正黑體" panose="020B0604030504040204" pitchFamily="34" charset="-120"/>
                <a:ea typeface="微軟正黑體" panose="020B0604030504040204" pitchFamily="34" charset="-120"/>
              </a:endParaRPr>
            </a:p>
          </p:txBody>
        </p:sp>
        <p:sp>
          <p:nvSpPr>
            <p:cNvPr id="1462" name="Shape 1462"/>
            <p:cNvSpPr/>
            <p:nvPr/>
          </p:nvSpPr>
          <p:spPr>
            <a:xfrm>
              <a:off x="0" y="567325"/>
              <a:ext cx="4682358" cy="42780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74235">
                <a:spcBef>
                  <a:spcPts val="600"/>
                </a:spcBef>
                <a:defRPr b="1">
                  <a:solidFill>
                    <a:srgbClr val="262626"/>
                  </a:solidFill>
                </a:defRPr>
              </a:pPr>
              <a:r>
                <a:rPr lang="x-none" b="1" dirty="0">
                  <a:latin typeface="微軟正黑體" panose="020B0604030504040204" pitchFamily="34" charset="-120"/>
                  <a:ea typeface="微軟正黑體" panose="020B0604030504040204" pitchFamily="34" charset="-120"/>
                </a:rPr>
                <a:t>平均零售利潤：</a:t>
              </a:r>
            </a:p>
            <a:p>
              <a:pPr indent="274235">
                <a:spcBef>
                  <a:spcPts val="600"/>
                </a:spcBef>
                <a:defRPr>
                  <a:solidFill>
                    <a:srgbClr val="262626"/>
                  </a:solidFill>
                </a:defRPr>
              </a:pPr>
              <a:r>
                <a:rPr lang="x-none" b="1" dirty="0">
                  <a:latin typeface="微軟正黑體" panose="020B0604030504040204" pitchFamily="34" charset="-120"/>
                  <a:ea typeface="微軟正黑體" panose="020B0604030504040204" pitchFamily="34" charset="-120"/>
                </a:rPr>
                <a:t>美國、加拿大、澳洲：$1,000  </a:t>
              </a:r>
            </a:p>
            <a:p>
              <a:pPr indent="274235">
                <a:spcBef>
                  <a:spcPts val="600"/>
                </a:spcBef>
                <a:defRPr>
                  <a:solidFill>
                    <a:srgbClr val="262626"/>
                  </a:solidFill>
                </a:defRPr>
              </a:pPr>
              <a:r>
                <a:rPr lang="x-none" b="1" dirty="0">
                  <a:latin typeface="微軟正黑體" panose="020B0604030504040204" pitchFamily="34" charset="-120"/>
                  <a:ea typeface="微軟正黑體" panose="020B0604030504040204" pitchFamily="34" charset="-120"/>
                </a:rPr>
                <a:t>英國：£700  </a:t>
              </a:r>
            </a:p>
            <a:p>
              <a:pPr indent="274235">
                <a:spcBef>
                  <a:spcPts val="600"/>
                </a:spcBef>
                <a:defRPr>
                  <a:solidFill>
                    <a:srgbClr val="262626"/>
                  </a:solidFill>
                </a:defRPr>
              </a:pPr>
              <a:r>
                <a:rPr lang="x-none" b="1" dirty="0">
                  <a:latin typeface="微軟正黑體" panose="020B0604030504040204" pitchFamily="34" charset="-120"/>
                  <a:ea typeface="微軟正黑體" panose="020B0604030504040204" pitchFamily="34" charset="-120"/>
                </a:rPr>
                <a:t>香港：HK$7,700  </a:t>
              </a:r>
            </a:p>
            <a:p>
              <a:pPr indent="274235">
                <a:spcBef>
                  <a:spcPts val="600"/>
                </a:spcBef>
                <a:defRPr>
                  <a:solidFill>
                    <a:srgbClr val="262626"/>
                  </a:solidFill>
                </a:defRPr>
              </a:pPr>
              <a:r>
                <a:rPr lang="x-none" b="1" dirty="0">
                  <a:latin typeface="微軟正黑體" panose="020B0604030504040204" pitchFamily="34" charset="-120"/>
                  <a:ea typeface="微軟正黑體" panose="020B0604030504040204" pitchFamily="34" charset="-120"/>
                </a:rPr>
                <a:t>台灣：NT$32,000  </a:t>
              </a:r>
              <a:endParaRPr lang="en-US" b="1" dirty="0">
                <a:latin typeface="微軟正黑體" panose="020B0604030504040204" pitchFamily="34" charset="-120"/>
                <a:ea typeface="微軟正黑體" panose="020B0604030504040204" pitchFamily="34" charset="-120"/>
              </a:endParaRPr>
            </a:p>
            <a:p>
              <a:pPr indent="274235">
                <a:spcBef>
                  <a:spcPts val="600"/>
                </a:spcBef>
                <a:defRPr>
                  <a:solidFill>
                    <a:srgbClr val="262626"/>
                  </a:solidFill>
                </a:defRPr>
              </a:pPr>
              <a:r>
                <a:rPr lang="zh-TW" altLang="en-US" b="1" dirty="0">
                  <a:latin typeface="微軟正黑體" panose="020B0604030504040204" pitchFamily="34" charset="-120"/>
                  <a:ea typeface="微軟正黑體" panose="020B0604030504040204" pitchFamily="34" charset="-120"/>
                </a:rPr>
                <a:t>新加坡：</a:t>
              </a:r>
              <a:r>
                <a:rPr lang="en-US" altLang="zh-TW" b="1" dirty="0">
                  <a:latin typeface="微軟正黑體" panose="020B0604030504040204" pitchFamily="34" charset="-120"/>
                  <a:ea typeface="微軟正黑體" panose="020B0604030504040204" pitchFamily="34" charset="-120"/>
                </a:rPr>
                <a:t>SG$1,400</a:t>
              </a:r>
              <a:endParaRPr lang="x-none" b="1" dirty="0">
                <a:latin typeface="微軟正黑體" panose="020B0604030504040204" pitchFamily="34" charset="-120"/>
                <a:ea typeface="微軟正黑體" panose="020B0604030504040204" pitchFamily="34" charset="-120"/>
              </a:endParaRPr>
            </a:p>
            <a:p>
              <a:pPr indent="274235">
                <a:spcBef>
                  <a:spcPts val="600"/>
                </a:spcBef>
                <a:defRPr>
                  <a:solidFill>
                    <a:srgbClr val="262626"/>
                  </a:solidFill>
                </a:defRPr>
              </a:pPr>
              <a:r>
                <a:rPr lang="x-none" b="1" dirty="0">
                  <a:latin typeface="微軟正黑體" panose="020B0604030504040204" pitchFamily="34" charset="-120"/>
                  <a:ea typeface="微軟正黑體" panose="020B0604030504040204" pitchFamily="34" charset="-120"/>
                </a:rPr>
                <a:t> </a:t>
              </a:r>
            </a:p>
            <a:p>
              <a:pPr indent="274235">
                <a:spcBef>
                  <a:spcPts val="600"/>
                </a:spcBef>
                <a:defRPr sz="1600">
                  <a:solidFill>
                    <a:srgbClr val="262626"/>
                  </a:solidFill>
                </a:defRPr>
              </a:pPr>
              <a:endParaRPr lang="en-US" sz="1600" b="1" dirty="0">
                <a:solidFill>
                  <a:srgbClr val="262626"/>
                </a:solidFill>
                <a:latin typeface="微軟正黑體" panose="020B0604030504040204" pitchFamily="34" charset="-120"/>
                <a:ea typeface="微軟正黑體" panose="020B0604030504040204" pitchFamily="34" charset="-120"/>
              </a:endParaRPr>
            </a:p>
            <a:p>
              <a:pPr indent="274235">
                <a:spcBef>
                  <a:spcPts val="600"/>
                </a:spcBef>
                <a:defRPr sz="1600">
                  <a:solidFill>
                    <a:srgbClr val="262626"/>
                  </a:solidFill>
                </a:defRPr>
              </a:pPr>
              <a:r>
                <a:rPr lang="x-none" b="1" dirty="0">
                  <a:latin typeface="微軟正黑體" panose="020B0604030504040204" pitchFamily="34" charset="-120"/>
                  <a:ea typeface="微軟正黑體" panose="020B0604030504040204" pitchFamily="34" charset="-120"/>
                </a:rPr>
                <a:t>以您的平均零售利潤，來除您的短期目標所需金額，您就可以決定，需要銷售幾個網站來達成目標</a:t>
              </a:r>
              <a:endParaRPr lang="en-US" b="1" dirty="0">
                <a:latin typeface="微軟正黑體" panose="020B0604030504040204" pitchFamily="34" charset="-120"/>
                <a:ea typeface="微軟正黑體" panose="020B0604030504040204" pitchFamily="34" charset="-120"/>
              </a:endParaRPr>
            </a:p>
            <a:p>
              <a:pPr indent="274235">
                <a:spcBef>
                  <a:spcPts val="600"/>
                </a:spcBef>
                <a:defRPr sz="1600">
                  <a:solidFill>
                    <a:srgbClr val="262626"/>
                  </a:solidFill>
                </a:defRPr>
              </a:pPr>
              <a:r>
                <a:rPr lang="x-none" b="1" dirty="0">
                  <a:latin typeface="微軟正黑體" panose="020B0604030504040204" pitchFamily="34" charset="-120"/>
                  <a:ea typeface="微軟正黑體" panose="020B0604030504040204" pitchFamily="34" charset="-120"/>
                </a:rPr>
                <a:t>例如：一位</a:t>
              </a:r>
              <a:r>
                <a:rPr lang="zh-TW" altLang="en-US" b="1" dirty="0">
                  <a:latin typeface="微軟正黑體" panose="020B0604030504040204" pitchFamily="34" charset="-120"/>
                  <a:ea typeface="微軟正黑體" panose="020B0604030504040204" pitchFamily="34" charset="-120"/>
                </a:rPr>
                <a:t>台灣</a:t>
              </a:r>
              <a:r>
                <a:rPr lang="x-none" b="1" dirty="0">
                  <a:latin typeface="微軟正黑體" panose="020B0604030504040204" pitchFamily="34" charset="-120"/>
                  <a:ea typeface="微軟正黑體" panose="020B0604030504040204" pitchFamily="34" charset="-120"/>
                </a:rPr>
                <a:t>的網路中心經營者，如想解決</a:t>
              </a:r>
              <a:r>
                <a:rPr lang="en-US" altLang="zh-TW" b="1" dirty="0">
                  <a:latin typeface="微軟正黑體" panose="020B0604030504040204" pitchFamily="34" charset="-120"/>
                  <a:ea typeface="微軟正黑體" panose="020B0604030504040204" pitchFamily="34" charset="-120"/>
                </a:rPr>
                <a:t>15</a:t>
              </a:r>
              <a:r>
                <a:rPr lang="zh-TW" altLang="en-US" b="1" dirty="0">
                  <a:latin typeface="微軟正黑體" panose="020B0604030504040204" pitchFamily="34" charset="-120"/>
                  <a:ea typeface="微軟正黑體" panose="020B0604030504040204" pitchFamily="34" charset="-120"/>
                </a:rPr>
                <a:t>萬台幣</a:t>
              </a:r>
              <a:r>
                <a:rPr lang="x-none" b="1" dirty="0">
                  <a:latin typeface="微軟正黑體" panose="020B0604030504040204" pitchFamily="34" charset="-120"/>
                  <a:ea typeface="微軟正黑體" panose="020B0604030504040204" pitchFamily="34" charset="-120"/>
                </a:rPr>
                <a:t>的債務問題，</a:t>
              </a:r>
              <a:r>
                <a:rPr lang="en-US" b="1" dirty="0">
                  <a:latin typeface="微軟正黑體" panose="020B0604030504040204" pitchFamily="34" charset="-120"/>
                  <a:ea typeface="微軟正黑體" panose="020B0604030504040204" pitchFamily="34" charset="-120"/>
                </a:rPr>
                <a:t>NTD</a:t>
              </a:r>
              <a:r>
                <a:rPr lang="en-US" altLang="zh-TW" b="1" dirty="0">
                  <a:latin typeface="微軟正黑體" panose="020B0604030504040204" pitchFamily="34" charset="-120"/>
                  <a:ea typeface="微軟正黑體" panose="020B0604030504040204" pitchFamily="34" charset="-120"/>
                </a:rPr>
                <a:t>150,000</a:t>
              </a:r>
              <a:r>
                <a:rPr lang="x-none" b="1" dirty="0">
                  <a:latin typeface="微軟正黑體" panose="020B0604030504040204" pitchFamily="34" charset="-120"/>
                  <a:ea typeface="微軟正黑體" panose="020B0604030504040204" pitchFamily="34" charset="-120"/>
                </a:rPr>
                <a:t>/$</a:t>
              </a:r>
              <a:r>
                <a:rPr lang="en-US" b="1" dirty="0">
                  <a:latin typeface="微軟正黑體" panose="020B0604030504040204" pitchFamily="34" charset="-120"/>
                  <a:ea typeface="微軟正黑體" panose="020B0604030504040204" pitchFamily="34" charset="-120"/>
                </a:rPr>
                <a:t>32,000</a:t>
              </a:r>
              <a:r>
                <a:rPr lang="x-none" b="1" dirty="0">
                  <a:latin typeface="微軟正黑體" panose="020B0604030504040204" pitchFamily="34" charset="-120"/>
                  <a:ea typeface="微軟正黑體" panose="020B0604030504040204" pitchFamily="34" charset="-120"/>
                </a:rPr>
                <a:t> = </a:t>
              </a:r>
              <a:r>
                <a:rPr lang="en-US" b="1" dirty="0">
                  <a:latin typeface="微軟正黑體" panose="020B0604030504040204" pitchFamily="34" charset="-120"/>
                  <a:ea typeface="微軟正黑體" panose="020B0604030504040204" pitchFamily="34" charset="-120"/>
                </a:rPr>
                <a:t>5</a:t>
              </a:r>
              <a:endParaRPr lang="x-none" b="1" dirty="0">
                <a:latin typeface="微軟正黑體" panose="020B0604030504040204" pitchFamily="34" charset="-120"/>
                <a:ea typeface="微軟正黑體" panose="020B0604030504040204" pitchFamily="34" charset="-120"/>
              </a:endParaRPr>
            </a:p>
            <a:p>
              <a:pPr indent="274235">
                <a:spcBef>
                  <a:spcPts val="600"/>
                </a:spcBef>
                <a:defRPr sz="1600" b="1">
                  <a:solidFill>
                    <a:srgbClr val="262626"/>
                  </a:solidFill>
                </a:defRPr>
              </a:pPr>
              <a:r>
                <a:rPr lang="x-none" b="1" dirty="0">
                  <a:latin typeface="微軟正黑體" panose="020B0604030504040204" pitchFamily="34" charset="-120"/>
                  <a:ea typeface="微軟正黑體" panose="020B0604030504040204" pitchFamily="34" charset="-120"/>
                </a:rPr>
                <a:t>也就是說，只需5次銷售，即可達到目標！</a:t>
              </a:r>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275" y="0"/>
            <a:ext cx="4485918" cy="3751856"/>
          </a:xfrm>
          <a:prstGeom prst="rect">
            <a:avLst/>
          </a:prstGeom>
          <a:ln w="12700">
            <a:miter lim="400000"/>
          </a:ln>
        </p:spPr>
      </p:pic>
      <p:sp>
        <p:nvSpPr>
          <p:cNvPr id="1465" name="Shape 1465"/>
          <p:cNvSpPr/>
          <p:nvPr/>
        </p:nvSpPr>
        <p:spPr>
          <a:xfrm>
            <a:off x="0" y="4200823"/>
            <a:ext cx="4461641" cy="461637"/>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600" b="1" cap="all">
                <a:solidFill>
                  <a:srgbClr val="FFFFFF"/>
                </a:solidFill>
              </a:defRPr>
            </a:lvl1pPr>
          </a:lstStyle>
          <a:p>
            <a:r>
              <a:rPr lang="x-none" sz="2400" dirty="0">
                <a:latin typeface="微軟正黑體" panose="020B0604030504040204" pitchFamily="34" charset="-120"/>
                <a:ea typeface="微軟正黑體" panose="020B0604030504040204" pitchFamily="34" charset="-120"/>
              </a:rPr>
              <a:t>藉助零售利潤達成短期目標</a:t>
            </a:r>
          </a:p>
        </p:txBody>
      </p:sp>
      <p:sp>
        <p:nvSpPr>
          <p:cNvPr id="8" name="Oval 7" hidden="1"/>
          <p:cNvSpPr/>
          <p:nvPr/>
        </p:nvSpPr>
        <p:spPr>
          <a:xfrm>
            <a:off x="228600" y="379141"/>
            <a:ext cx="914400" cy="519344"/>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endParaRPr lang="en-US"/>
          </a:p>
        </p:txBody>
      </p:sp>
    </p:spTree>
    <p:extLst>
      <p:ext uri="{BB962C8B-B14F-4D97-AF65-F5344CB8AC3E}">
        <p14:creationId xmlns:p14="http://schemas.microsoft.com/office/powerpoint/2010/main" val="3503847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zh" altLang="en-US" sz="2400" b="1" kern="1200" cap="all" dirty="0">
                  <a:solidFill>
                    <a:srgbClr val="FFFFFF"/>
                  </a:solidFill>
                  <a:ea typeface="微軟正黑體" panose="020B0604030504040204" pitchFamily="34" charset="-120"/>
                </a:rPr>
                <a:t>每個活躍客戶產生 </a:t>
              </a:r>
            </a:p>
            <a:p>
              <a:pPr algn="ctr" defTabSz="914400" hangingPunct="1"/>
              <a:r>
                <a:rPr lang="en-US" altLang="zh" sz="2400" b="1" kern="1200" cap="all" dirty="0">
                  <a:solidFill>
                    <a:srgbClr val="FFFFFF"/>
                  </a:solidFill>
                  <a:ea typeface="微軟正黑體" panose="020B0604030504040204" pitchFamily="34" charset="-120"/>
                </a:rPr>
                <a:t>5</a:t>
              </a:r>
              <a:r>
                <a:rPr lang="zh" altLang="en-US" sz="2400" b="1" kern="1200" cap="all" dirty="0">
                  <a:solidFill>
                    <a:srgbClr val="FFFFFF"/>
                  </a:solidFill>
                  <a:ea typeface="微軟正黑體" panose="020B0604030504040204" pitchFamily="34" charset="-120"/>
                </a:rPr>
                <a:t>、</a:t>
              </a:r>
              <a:r>
                <a:rPr lang="en-US" altLang="zh" sz="2400" b="1" kern="1200" cap="all" dirty="0">
                  <a:solidFill>
                    <a:srgbClr val="FFFFFF"/>
                  </a:solidFill>
                  <a:ea typeface="微軟正黑體" panose="020B0604030504040204" pitchFamily="34" charset="-120"/>
                </a:rPr>
                <a:t>30</a:t>
              </a:r>
              <a:r>
                <a:rPr lang="zh" altLang="en-US" sz="2400" b="1" kern="1200" cap="all" dirty="0">
                  <a:solidFill>
                    <a:srgbClr val="FFFFFF"/>
                  </a:solidFill>
                  <a:ea typeface="微軟正黑體" panose="020B0604030504040204" pitchFamily="34" charset="-120"/>
                </a:rPr>
                <a:t>或</a:t>
              </a:r>
              <a:r>
                <a:rPr lang="en-US" altLang="zh" sz="2400" b="1" kern="1200" cap="all" dirty="0">
                  <a:solidFill>
                    <a:srgbClr val="FFFFFF"/>
                  </a:solidFill>
                  <a:ea typeface="微軟正黑體" panose="020B0604030504040204" pitchFamily="34" charset="-120"/>
                </a:rPr>
                <a:t>35 BV/</a:t>
              </a:r>
              <a:r>
                <a:rPr lang="zh" altLang="en-US" sz="2400" b="1" kern="1200" cap="all" dirty="0">
                  <a:solidFill>
                    <a:srgbClr val="FFFFFF"/>
                  </a:solidFill>
                  <a:ea typeface="微軟正黑體" panose="020B0604030504040204" pitchFamily="34" charset="-120"/>
                </a:rPr>
                <a:t>每月</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zh" altLang="en-US" sz="2400" b="1" kern="1200" cap="all" dirty="0">
                  <a:solidFill>
                    <a:srgbClr val="FFFFFF"/>
                  </a:solidFill>
                  <a:ea typeface="微軟正黑體" panose="020B0604030504040204" pitchFamily="34" charset="-120"/>
                </a:rPr>
                <a:t>每個網站銷售 </a:t>
              </a:r>
            </a:p>
            <a:p>
              <a:pPr algn="ctr" defTabSz="914400" hangingPunct="1"/>
              <a:r>
                <a:rPr lang="zh" altLang="en-US" sz="2400" b="1" kern="1200" cap="all" dirty="0">
                  <a:solidFill>
                    <a:srgbClr val="FFFFFF"/>
                  </a:solidFill>
                  <a:ea typeface="微軟正黑體" panose="020B0604030504040204" pitchFamily="34" charset="-120"/>
                </a:rPr>
                <a:t>產生</a:t>
              </a:r>
              <a:r>
                <a:rPr lang="en-US" altLang="zh" sz="2400" b="1" kern="1200" cap="all">
                  <a:solidFill>
                    <a:srgbClr val="FFFFFF"/>
                  </a:solidFill>
                  <a:ea typeface="微軟正黑體" panose="020B0604030504040204" pitchFamily="34" charset="-120"/>
                </a:rPr>
                <a:t>230 BV</a:t>
              </a:r>
              <a:endParaRPr lang="en-US" altLang="zh" sz="2400" b="1" kern="1200" cap="all" dirty="0">
                <a:solidFill>
                  <a:srgbClr val="FFFFFF"/>
                </a:solidFill>
                <a:ea typeface="微軟正黑體" panose="020B0604030504040204" pitchFamily="34" charset="-120"/>
              </a:endParaRP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zh" altLang="en-US" sz="2400" b="1" kern="1200" cap="all" dirty="0">
                  <a:solidFill>
                    <a:srgbClr val="FFFFFF"/>
                  </a:solidFill>
                  <a:ea typeface="微軟正黑體" panose="020B0604030504040204" pitchFamily="34" charset="-120"/>
                </a:rPr>
                <a:t>數位行銷產品產生額外的業績點數及零售利潤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40146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hangingPunct="1"/>
            <a:endParaRPr lang="en-US" kern="1200" dirty="0">
              <a:solidFill>
                <a:prstClr val="white"/>
              </a:solidFill>
            </a:endParaRPr>
          </a:p>
        </p:txBody>
      </p:sp>
      <p:sp>
        <p:nvSpPr>
          <p:cNvPr id="7" name="Rectangle 6"/>
          <p:cNvSpPr/>
          <p:nvPr/>
        </p:nvSpPr>
        <p:spPr>
          <a:xfrm>
            <a:off x="895691" y="117829"/>
            <a:ext cx="7301831" cy="646331"/>
          </a:xfrm>
          <a:prstGeom prst="rect">
            <a:avLst/>
          </a:prstGeom>
        </p:spPr>
        <p:txBody>
          <a:bodyPr wrap="square">
            <a:spAutoFit/>
          </a:bodyPr>
          <a:lstStyle/>
          <a:p>
            <a:pPr algn="ctr" defTabSz="914355" hangingPunct="1"/>
            <a:r>
              <a:rPr lang="zh-TW" altLang="en-US" sz="3600" b="1" kern="1200" cap="all" dirty="0">
                <a:solidFill>
                  <a:prstClr val="black"/>
                </a:solidFill>
                <a:ea typeface="微軟正黑體" panose="020B0604030504040204" pitchFamily="34" charset="-120"/>
              </a:rPr>
              <a:t>增加顧客消費類別</a:t>
            </a:r>
            <a:endParaRPr lang="en-US" altLang="zh-TW" sz="2800" b="1" kern="1200" cap="all" dirty="0">
              <a:solidFill>
                <a:prstClr val="black"/>
              </a:solidFill>
              <a:ea typeface="微軟正黑體" panose="020B0604030504040204" pitchFamily="34" charset="-120"/>
            </a:endParaRPr>
          </a:p>
        </p:txBody>
      </p:sp>
      <p:graphicFrame>
        <p:nvGraphicFramePr>
          <p:cNvPr id="8" name="Table 7"/>
          <p:cNvGraphicFramePr>
            <a:graphicFrameLocks noGrp="1"/>
          </p:cNvGraphicFramePr>
          <p:nvPr>
            <p:extLst>
              <p:ext uri="{D42A27DB-BD31-4B8C-83A1-F6EECF244321}">
                <p14:modId xmlns:p14="http://schemas.microsoft.com/office/powerpoint/2010/main" val="545020508"/>
              </p:ext>
            </p:extLst>
          </p:nvPr>
        </p:nvGraphicFramePr>
        <p:xfrm>
          <a:off x="3946273" y="1034169"/>
          <a:ext cx="5003806" cy="3551279"/>
        </p:xfrm>
        <a:graphic>
          <a:graphicData uri="http://schemas.openxmlformats.org/drawingml/2006/table">
            <a:tbl>
              <a:tblPr firstRow="1" bandRow="1">
                <a:tableStyleId>{5A111915-BE36-4E01-A7E5-04B1672EAD32}</a:tableStyleId>
              </a:tblPr>
              <a:tblGrid>
                <a:gridCol w="1676399">
                  <a:extLst>
                    <a:ext uri="{9D8B030D-6E8A-4147-A177-3AD203B41FA5}">
                      <a16:colId xmlns:a16="http://schemas.microsoft.com/office/drawing/2014/main" val="20000"/>
                    </a:ext>
                  </a:extLst>
                </a:gridCol>
                <a:gridCol w="1743792">
                  <a:extLst>
                    <a:ext uri="{9D8B030D-6E8A-4147-A177-3AD203B41FA5}">
                      <a16:colId xmlns:a16="http://schemas.microsoft.com/office/drawing/2014/main" val="20001"/>
                    </a:ext>
                  </a:extLst>
                </a:gridCol>
                <a:gridCol w="1583615">
                  <a:extLst>
                    <a:ext uri="{9D8B030D-6E8A-4147-A177-3AD203B41FA5}">
                      <a16:colId xmlns:a16="http://schemas.microsoft.com/office/drawing/2014/main" val="20002"/>
                    </a:ext>
                  </a:extLst>
                </a:gridCol>
              </a:tblGrid>
              <a:tr h="617273">
                <a:tc>
                  <a:txBody>
                    <a:bodyPr/>
                    <a:lstStyle/>
                    <a:p>
                      <a:r>
                        <a:rPr lang="zh-TW" altLang="en-US" sz="1800" dirty="0">
                          <a:latin typeface="+mn-lt"/>
                          <a:ea typeface="微軟正黑體" panose="020B0604030504040204" pitchFamily="34" charset="-120"/>
                        </a:rPr>
                        <a:t>銷售項目</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tc>
                  <a:txBody>
                    <a:bodyPr/>
                    <a:lstStyle/>
                    <a:p>
                      <a:r>
                        <a:rPr lang="zh-TW" altLang="en-US" sz="1800" dirty="0">
                          <a:latin typeface="+mn-lt"/>
                          <a:ea typeface="微軟正黑體" panose="020B0604030504040204" pitchFamily="34" charset="-120"/>
                        </a:rPr>
                        <a:t>零售利潤</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tc>
                  <a:txBody>
                    <a:bodyPr/>
                    <a:lstStyle/>
                    <a:p>
                      <a:r>
                        <a:rPr lang="en-US" sz="1800" dirty="0">
                          <a:latin typeface="+mn-lt"/>
                          <a:ea typeface="微軟正黑體" panose="020B0604030504040204" pitchFamily="34" charset="-120"/>
                        </a:rPr>
                        <a:t>BV</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525780">
                <a:tc>
                  <a:txBody>
                    <a:bodyPr/>
                    <a:lstStyle/>
                    <a:p>
                      <a:r>
                        <a:rPr lang="zh-TW" altLang="en-US" sz="1400" dirty="0">
                          <a:latin typeface="+mn-lt"/>
                          <a:ea typeface="微軟正黑體" panose="020B0604030504040204" pitchFamily="34" charset="-120"/>
                        </a:rPr>
                        <a:t>網站銷售</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NT$32,000</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200 BV</a:t>
                      </a:r>
                    </a:p>
                    <a:p>
                      <a:r>
                        <a:rPr lang="en-US" sz="1400" dirty="0">
                          <a:latin typeface="+mn-lt"/>
                          <a:ea typeface="微軟正黑體" panose="020B0604030504040204" pitchFamily="34" charset="-120"/>
                        </a:rPr>
                        <a:t>30/ </a:t>
                      </a:r>
                      <a:r>
                        <a:rPr lang="zh-TW" altLang="en-US" sz="1400" dirty="0">
                          <a:latin typeface="+mn-lt"/>
                          <a:ea typeface="微軟正黑體" panose="020B0604030504040204" pitchFamily="34" charset="-120"/>
                        </a:rPr>
                        <a:t>每月</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1"/>
                  </a:ext>
                </a:extLst>
              </a:tr>
              <a:tr h="499697">
                <a:tc>
                  <a:txBody>
                    <a:bodyPr/>
                    <a:lstStyle/>
                    <a:p>
                      <a:r>
                        <a:rPr lang="zh-TW" altLang="en-US" sz="1400" dirty="0">
                          <a:latin typeface="+mn-lt"/>
                          <a:ea typeface="微軟正黑體" panose="020B0604030504040204" pitchFamily="34" charset="-120"/>
                        </a:rPr>
                        <a:t>社群媒體管理</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NT$480/</a:t>
                      </a:r>
                      <a:r>
                        <a:rPr lang="zh-TW" altLang="en-US" sz="1400" dirty="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20 BV/</a:t>
                      </a:r>
                      <a:r>
                        <a:rPr lang="zh-TW" altLang="en-US" sz="1400" dirty="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3"/>
                  </a:ext>
                </a:extLst>
              </a:tr>
              <a:tr h="383242">
                <a:tc>
                  <a:txBody>
                    <a:bodyPr/>
                    <a:lstStyle/>
                    <a:p>
                      <a:r>
                        <a:rPr lang="zh-TW" altLang="en-US" sz="1400" dirty="0">
                          <a:latin typeface="+mn-lt"/>
                          <a:ea typeface="微軟正黑體" panose="020B0604030504040204" pitchFamily="34" charset="-120"/>
                        </a:rPr>
                        <a:t>優質臉書廣告</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NT$320/</a:t>
                      </a:r>
                      <a:r>
                        <a:rPr lang="zh-TW" altLang="en-US" sz="1400" dirty="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15 BV/</a:t>
                      </a:r>
                      <a:r>
                        <a:rPr lang="zh-TW" altLang="en-US" sz="1400" dirty="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4"/>
                  </a:ext>
                </a:extLst>
              </a:tr>
              <a:tr h="525780">
                <a:tc>
                  <a:txBody>
                    <a:bodyPr/>
                    <a:lstStyle/>
                    <a:p>
                      <a:r>
                        <a:rPr lang="zh-TW" altLang="en-US" sz="1400" dirty="0">
                          <a:latin typeface="+mn-lt"/>
                          <a:ea typeface="微軟正黑體" panose="020B0604030504040204" pitchFamily="34" charset="-120"/>
                        </a:rPr>
                        <a:t>基本 </a:t>
                      </a:r>
                      <a:r>
                        <a:rPr lang="en-US" sz="1400" dirty="0">
                          <a:latin typeface="+mn-lt"/>
                          <a:ea typeface="微軟正黑體" panose="020B0604030504040204" pitchFamily="34" charset="-120"/>
                        </a:rPr>
                        <a:t>GOOGLE</a:t>
                      </a:r>
                    </a:p>
                    <a:p>
                      <a:r>
                        <a:rPr lang="zh-TW" altLang="en-US" sz="1400" dirty="0">
                          <a:latin typeface="+mn-lt"/>
                          <a:ea typeface="微軟正黑體" panose="020B0604030504040204" pitchFamily="34" charset="-120"/>
                        </a:rPr>
                        <a:t>廣告</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NT$770/</a:t>
                      </a:r>
                      <a:r>
                        <a:rPr lang="zh-TW" altLang="en-US" sz="1400" dirty="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latin typeface="+mn-lt"/>
                          <a:ea typeface="微軟正黑體" panose="020B0604030504040204" pitchFamily="34" charset="-120"/>
                        </a:rPr>
                        <a:t>24 BV/</a:t>
                      </a:r>
                      <a:r>
                        <a:rPr lang="zh-TW" altLang="en-US" sz="1400" dirty="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5"/>
                  </a:ext>
                </a:extLst>
              </a:tr>
              <a:tr h="473727">
                <a:tc>
                  <a:txBody>
                    <a:bodyPr/>
                    <a:lstStyle/>
                    <a:p>
                      <a:r>
                        <a:rPr lang="zh-TW" altLang="en-US" sz="1400" b="1" dirty="0">
                          <a:latin typeface="+mn-lt"/>
                          <a:ea typeface="微軟正黑體" panose="020B0604030504040204" pitchFamily="34" charset="-120"/>
                        </a:rPr>
                        <a:t>總銷售利潤</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a:latin typeface="+mn-lt"/>
                          <a:ea typeface="微軟正黑體" panose="020B0604030504040204" pitchFamily="34" charset="-120"/>
                        </a:rPr>
                        <a:t>NT$33,570</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a:latin typeface="+mn-lt"/>
                          <a:ea typeface="微軟正黑體" panose="020B0604030504040204" pitchFamily="34" charset="-120"/>
                        </a:rPr>
                        <a:t>289 BV</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6"/>
                  </a:ext>
                </a:extLst>
              </a:tr>
              <a:tr h="525780">
                <a:tc>
                  <a:txBody>
                    <a:bodyPr/>
                    <a:lstStyle/>
                    <a:p>
                      <a:r>
                        <a:rPr lang="zh-TW" altLang="en-US" sz="1400" b="1" dirty="0">
                          <a:latin typeface="+mn-lt"/>
                          <a:ea typeface="微軟正黑體" panose="020B0604030504040204" pitchFamily="34" charset="-120"/>
                        </a:rPr>
                        <a:t>總循環利潤與點數</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ea typeface="微軟正黑體" panose="020B0604030504040204" pitchFamily="34" charset="-120"/>
                        </a:rPr>
                        <a:t>NT$1570/ </a:t>
                      </a:r>
                      <a:r>
                        <a:rPr lang="zh-TW" altLang="en-US" sz="1400" b="1" dirty="0">
                          <a:latin typeface="+mn-lt"/>
                          <a:ea typeface="微軟正黑體" panose="020B0604030504040204" pitchFamily="34" charset="-120"/>
                        </a:rPr>
                        <a:t>每月</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ea typeface="微軟正黑體" panose="020B0604030504040204" pitchFamily="34" charset="-120"/>
                        </a:rPr>
                        <a:t>89 BV</a:t>
                      </a:r>
                      <a:r>
                        <a:rPr lang="en-US" sz="1400" b="1" baseline="0" dirty="0">
                          <a:latin typeface="+mn-lt"/>
                          <a:ea typeface="微軟正黑體" panose="020B0604030504040204" pitchFamily="34" charset="-120"/>
                        </a:rPr>
                        <a:t>/ </a:t>
                      </a:r>
                      <a:r>
                        <a:rPr lang="zh-TW" altLang="en-US" sz="1400" b="1" baseline="0" dirty="0">
                          <a:latin typeface="+mn-lt"/>
                          <a:ea typeface="微軟正黑體" panose="020B0604030504040204" pitchFamily="34" charset="-120"/>
                        </a:rPr>
                        <a:t>每月</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pSp>
        <p:nvGrpSpPr>
          <p:cNvPr id="3" name="Group 2"/>
          <p:cNvGrpSpPr/>
          <p:nvPr/>
        </p:nvGrpSpPr>
        <p:grpSpPr>
          <a:xfrm>
            <a:off x="2" y="847363"/>
            <a:ext cx="4025716" cy="4150307"/>
            <a:chOff x="1" y="847362"/>
            <a:chExt cx="4025716" cy="4150307"/>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80" y="2084423"/>
              <a:ext cx="3529510" cy="2913246"/>
            </a:xfrm>
            <a:prstGeom prst="rect">
              <a:avLst/>
            </a:prstGeom>
          </p:spPr>
        </p:pic>
        <p:sp>
          <p:nvSpPr>
            <p:cNvPr id="14" name="Rectangle 13"/>
            <p:cNvSpPr/>
            <p:nvPr/>
          </p:nvSpPr>
          <p:spPr>
            <a:xfrm>
              <a:off x="1" y="847362"/>
              <a:ext cx="4025716" cy="400110"/>
            </a:xfrm>
            <a:prstGeom prst="rect">
              <a:avLst/>
            </a:prstGeom>
          </p:spPr>
          <p:txBody>
            <a:bodyPr wrap="square">
              <a:spAutoFit/>
            </a:bodyPr>
            <a:lstStyle/>
            <a:p>
              <a:pPr algn="ctr" defTabSz="685800" hangingPunct="1"/>
              <a:r>
                <a:rPr lang="zh-TW" altLang="en-US" sz="2000" b="1" kern="1200" cap="all" dirty="0">
                  <a:solidFill>
                    <a:prstClr val="black"/>
                  </a:solidFill>
                  <a:latin typeface="微軟正黑體" panose="020B0604030504040204" pitchFamily="34" charset="-120"/>
                  <a:ea typeface="微軟正黑體" panose="020B0604030504040204" pitchFamily="34" charset="-120"/>
                </a:rPr>
                <a:t>您的顧客購買了一個網站</a:t>
              </a:r>
              <a:endParaRPr lang="en-US" sz="2000" b="1" kern="1200" cap="all" dirty="0">
                <a:solidFill>
                  <a:prstClr val="black"/>
                </a:solidFill>
                <a:latin typeface="微軟正黑體" panose="020B0604030504040204" pitchFamily="34" charset="-120"/>
                <a:ea typeface="微軟正黑體" panose="020B0604030504040204" pitchFamily="34" charset="-120"/>
              </a:endParaRPr>
            </a:p>
          </p:txBody>
        </p:sp>
      </p:grpSp>
      <p:grpSp>
        <p:nvGrpSpPr>
          <p:cNvPr id="4" name="Group 3"/>
          <p:cNvGrpSpPr/>
          <p:nvPr/>
        </p:nvGrpSpPr>
        <p:grpSpPr>
          <a:xfrm>
            <a:off x="2" y="1174818"/>
            <a:ext cx="4025716" cy="2124854"/>
            <a:chOff x="1" y="1174817"/>
            <a:chExt cx="4025716" cy="2124854"/>
          </a:xfrm>
        </p:grpSpPr>
        <p:sp>
          <p:nvSpPr>
            <p:cNvPr id="15" name="Rectangle 14"/>
            <p:cNvSpPr/>
            <p:nvPr/>
          </p:nvSpPr>
          <p:spPr>
            <a:xfrm>
              <a:off x="1" y="1174817"/>
              <a:ext cx="4025716" cy="400110"/>
            </a:xfrm>
            <a:prstGeom prst="rect">
              <a:avLst/>
            </a:prstGeom>
          </p:spPr>
          <p:txBody>
            <a:bodyPr wrap="square">
              <a:spAutoFit/>
            </a:bodyPr>
            <a:lstStyle/>
            <a:p>
              <a:pPr algn="ctr" defTabSz="685800" hangingPunct="1"/>
              <a:r>
                <a:rPr lang="zh-TW" altLang="en-US" sz="2000" b="1" kern="1200" cap="all" dirty="0">
                  <a:solidFill>
                    <a:prstClr val="black"/>
                  </a:solidFill>
                  <a:latin typeface="微軟正黑體" panose="020B0604030504040204" pitchFamily="34" charset="-120"/>
                  <a:ea typeface="微軟正黑體" panose="020B0604030504040204" pitchFamily="34" charset="-120"/>
                </a:rPr>
                <a:t>之後，他們又想要行銷網站</a:t>
              </a:r>
              <a:endParaRPr lang="en-US" sz="2000" b="1" kern="1200" cap="all" dirty="0">
                <a:solidFill>
                  <a:prstClr val="black"/>
                </a:solidFill>
                <a:latin typeface="微軟正黑體" panose="020B0604030504040204" pitchFamily="34" charset="-120"/>
                <a:ea typeface="微軟正黑體" panose="020B0604030504040204" pitchFamily="34" charset="-12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1622" y="1595215"/>
              <a:ext cx="2112579" cy="1704456"/>
            </a:xfrm>
            <a:prstGeom prst="rect">
              <a:avLst/>
            </a:prstGeom>
          </p:spPr>
        </p:pic>
      </p:grpSp>
      <p:sp>
        <p:nvSpPr>
          <p:cNvPr id="16" name="Rectangle 15"/>
          <p:cNvSpPr/>
          <p:nvPr/>
        </p:nvSpPr>
        <p:spPr>
          <a:xfrm>
            <a:off x="0" y="2776167"/>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r>
              <a:rPr lang="zh-TW" altLang="en-US" sz="2400" kern="1200" dirty="0">
                <a:solidFill>
                  <a:prstClr val="white"/>
                </a:solidFill>
                <a:latin typeface="微軟正黑體" panose="020B0604030504040204" pitchFamily="34" charset="-120"/>
                <a:ea typeface="微軟正黑體" panose="020B0604030504040204" pitchFamily="34" charset="-120"/>
              </a:rPr>
              <a:t>您可以網站銷售或是數位行銷產品銷售開始發展關係，</a:t>
            </a:r>
            <a:endParaRPr lang="en-US" altLang="zh-TW" sz="2400" kern="1200" dirty="0">
              <a:solidFill>
                <a:prstClr val="white"/>
              </a:solidFill>
              <a:latin typeface="微軟正黑體" panose="020B0604030504040204" pitchFamily="34" charset="-120"/>
              <a:ea typeface="微軟正黑體" panose="020B0604030504040204" pitchFamily="34" charset="-120"/>
            </a:endParaRPr>
          </a:p>
          <a:p>
            <a:pPr algn="ctr" defTabSz="685800" hangingPunct="1"/>
            <a:r>
              <a:rPr lang="zh-TW" altLang="en-US" sz="2400" kern="1200" dirty="0">
                <a:solidFill>
                  <a:prstClr val="white"/>
                </a:solidFill>
                <a:latin typeface="微軟正黑體" panose="020B0604030504040204" pitchFamily="34" charset="-120"/>
                <a:ea typeface="微軟正黑體" panose="020B0604030504040204" pitchFamily="34" charset="-120"/>
              </a:rPr>
              <a:t>增加顧客的消費類別</a:t>
            </a:r>
            <a:endParaRPr lang="en-US" sz="2400" kern="12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6499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348952" cy="5344510"/>
          </a:xfrm>
          <a:prstGeom prst="rect">
            <a:avLst/>
          </a:prstGeom>
        </p:spPr>
      </p:pic>
      <p:sp>
        <p:nvSpPr>
          <p:cNvPr id="6" name="Rectangle 5"/>
          <p:cNvSpPr/>
          <p:nvPr/>
        </p:nvSpPr>
        <p:spPr>
          <a:xfrm>
            <a:off x="5456989" y="0"/>
            <a:ext cx="3991811" cy="5344510"/>
          </a:xfrm>
          <a:prstGeom prst="rect">
            <a:avLst/>
          </a:prstGeom>
          <a:solidFill>
            <a:srgbClr val="E46C0A">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7" name="Rectangle 4">
            <a:extLst>
              <a:ext uri="{FF2B5EF4-FFF2-40B4-BE49-F238E27FC236}">
                <a16:creationId xmlns:a16="http://schemas.microsoft.com/office/drawing/2014/main" id="{E2B7E712-B7B6-46BE-823B-8978D5C877E1}"/>
              </a:ext>
            </a:extLst>
          </p:cNvPr>
          <p:cNvSpPr/>
          <p:nvPr/>
        </p:nvSpPr>
        <p:spPr>
          <a:xfrm>
            <a:off x="5567128" y="420085"/>
            <a:ext cx="3781824" cy="4924425"/>
          </a:xfrm>
          <a:prstGeom prst="rect">
            <a:avLst/>
          </a:prstGeom>
        </p:spPr>
        <p:txBody>
          <a:bodyPr wrap="square">
            <a:spAutoFit/>
          </a:bodyPr>
          <a:lstStyle/>
          <a:p>
            <a:pPr algn="ctr" defTabSz="914400"/>
            <a:r>
              <a:rPr lang="zh" sz="2600" b="1" i="0" dirty="0">
                <a:solidFill>
                  <a:srgbClr val="FFFFFF"/>
                </a:solidFill>
                <a:latin typeface="微軟正黑體" panose="020B0604030504040204" pitchFamily="34" charset="-120"/>
                <a:ea typeface="微軟正黑體" panose="020B0604030504040204" pitchFamily="34" charset="-120"/>
              </a:rPr>
              <a:t>這個證實可行</a:t>
            </a:r>
            <a:r>
              <a:rPr lang="zh-TW" altLang="en-US" sz="2600" b="1" dirty="0">
                <a:solidFill>
                  <a:srgbClr val="FFFFFF"/>
                </a:solidFill>
                <a:latin typeface="微軟正黑體" panose="020B0604030504040204" pitchFamily="34" charset="-120"/>
                <a:ea typeface="微軟正黑體" panose="020B0604030504040204" pitchFamily="34" charset="-120"/>
              </a:rPr>
              <a:t>的</a:t>
            </a:r>
            <a:r>
              <a:rPr lang="zh" sz="2600" b="1" i="0" dirty="0">
                <a:solidFill>
                  <a:srgbClr val="FFFFFF"/>
                </a:solidFill>
                <a:latin typeface="微軟正黑體" panose="020B0604030504040204" pitchFamily="34" charset="-120"/>
                <a:ea typeface="微軟正黑體" panose="020B0604030504040204" pitchFamily="34" charset="-120"/>
              </a:rPr>
              <a:t>系統</a:t>
            </a:r>
            <a:br>
              <a:rPr lang="en" sz="2600" b="1" dirty="0">
                <a:latin typeface="微軟正黑體" panose="020B0604030504040204" pitchFamily="34" charset="-120"/>
                <a:ea typeface="微軟正黑體" panose="020B0604030504040204" pitchFamily="34" charset="-120"/>
              </a:rPr>
            </a:br>
            <a:r>
              <a:rPr lang="zh" sz="2600" b="1" i="0" dirty="0">
                <a:solidFill>
                  <a:srgbClr val="FFFFFF"/>
                </a:solidFill>
                <a:latin typeface="微軟正黑體" panose="020B0604030504040204" pitchFamily="34" charset="-120"/>
                <a:ea typeface="微軟正黑體" panose="020B0604030504040204" pitchFamily="34" charset="-120"/>
              </a:rPr>
              <a:t>建立於銷售會談，</a:t>
            </a:r>
          </a:p>
          <a:p>
            <a:pPr algn="ctr" defTabSz="914400"/>
            <a:r>
              <a:rPr lang="zh" sz="2600" b="1" i="0" dirty="0">
                <a:solidFill>
                  <a:srgbClr val="FFFFFF"/>
                </a:solidFill>
                <a:latin typeface="微軟正黑體" panose="020B0604030504040204" pitchFamily="34" charset="-120"/>
                <a:ea typeface="微軟正黑體" panose="020B0604030504040204" pitchFamily="34" charset="-120"/>
              </a:rPr>
              <a:t>再借力我們的專業團隊，協助您處理疑難問題</a:t>
            </a:r>
          </a:p>
          <a:p>
            <a:pPr algn="ctr" defTabSz="914400"/>
            <a:endParaRPr lang="en-US" sz="2800" b="1" dirty="0">
              <a:solidFill>
                <a:prstClr val="white"/>
              </a:solidFill>
              <a:latin typeface="微軟正黑體" panose="020B0604030504040204" pitchFamily="34" charset="-120"/>
              <a:ea typeface="微軟正黑體" panose="020B0604030504040204" pitchFamily="34" charset="-120"/>
            </a:endParaRPr>
          </a:p>
          <a:p>
            <a:pPr algn="ctr" defTabSz="914400"/>
            <a:endParaRPr lang="en-US" sz="2800" b="1" dirty="0">
              <a:solidFill>
                <a:prstClr val="white"/>
              </a:solidFill>
              <a:latin typeface="微軟正黑體" panose="020B0604030504040204" pitchFamily="34" charset="-120"/>
              <a:ea typeface="微軟正黑體" panose="020B0604030504040204" pitchFamily="34" charset="-120"/>
            </a:endParaRPr>
          </a:p>
          <a:p>
            <a:pPr algn="ctr" defTabSz="914400"/>
            <a:r>
              <a:rPr lang="zh" sz="2800" b="1" i="0" dirty="0">
                <a:solidFill>
                  <a:srgbClr val="FFFFFF"/>
                </a:solidFill>
                <a:latin typeface="微軟正黑體" panose="020B0604030504040204" pitchFamily="34" charset="-120"/>
                <a:ea typeface="微軟正黑體" panose="020B0604030504040204" pitchFamily="34" charset="-120"/>
              </a:rPr>
              <a:t>這就是「轉介接觸法」</a:t>
            </a:r>
          </a:p>
          <a:p>
            <a:pPr algn="ctr" defTabSz="914400"/>
            <a:endParaRPr lang="en-US" sz="2800" b="1" dirty="0">
              <a:solidFill>
                <a:prstClr val="white"/>
              </a:solidFill>
              <a:latin typeface="微軟正黑體" panose="020B0604030504040204" pitchFamily="34" charset="-120"/>
              <a:ea typeface="微軟正黑體" panose="020B0604030504040204" pitchFamily="34" charset="-120"/>
            </a:endParaRPr>
          </a:p>
          <a:p>
            <a:pPr algn="ctr" defTabSz="914400"/>
            <a:r>
              <a:rPr lang="zh" sz="4000" b="1" i="0" dirty="0">
                <a:solidFill>
                  <a:srgbClr val="FFFFFF"/>
                </a:solidFill>
                <a:latin typeface="微軟正黑體" panose="020B0604030504040204" pitchFamily="34" charset="-120"/>
                <a:ea typeface="微軟正黑體" panose="020B0604030504040204" pitchFamily="34" charset="-120"/>
              </a:rPr>
              <a:t>簡單＆有效</a:t>
            </a:r>
          </a:p>
          <a:p>
            <a:pPr algn="ctr" defTabSz="914400"/>
            <a:endParaRPr lang="en-US" sz="32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3670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Rectangle 3"/>
          <p:cNvSpPr/>
          <p:nvPr/>
        </p:nvSpPr>
        <p:spPr>
          <a:xfrm>
            <a:off x="381000" y="543915"/>
            <a:ext cx="8539537" cy="1354217"/>
          </a:xfrm>
          <a:prstGeom prst="rect">
            <a:avLst/>
          </a:prstGeom>
        </p:spPr>
        <p:txBody>
          <a:bodyPr wrap="square">
            <a:spAutoFit/>
          </a:bodyPr>
          <a:lstStyle/>
          <a:p>
            <a:pPr algn="ctr" defTabSz="914400" hangingPunct="1">
              <a:spcAft>
                <a:spcPts val="1200"/>
              </a:spcAft>
            </a:pPr>
            <a:r>
              <a:rPr lang="zh" sz="3600" b="1" i="0" cap="all" dirty="0">
                <a:solidFill>
                  <a:srgbClr val="FFFFFF"/>
                </a:solidFill>
                <a:latin typeface="微軟正黑體" panose="020B0604030504040204" pitchFamily="34" charset="-120"/>
                <a:ea typeface="微軟正黑體" panose="020B0604030504040204" pitchFamily="34" charset="-120"/>
              </a:rPr>
              <a:t>提醒您</a:t>
            </a:r>
          </a:p>
          <a:p>
            <a:pPr algn="ctr" defTabSz="914400" hangingPunct="1">
              <a:spcAft>
                <a:spcPts val="1200"/>
              </a:spcAft>
            </a:pPr>
            <a:r>
              <a:rPr lang="zh" sz="3600" b="1" i="0" cap="all" dirty="0">
                <a:solidFill>
                  <a:srgbClr val="FFFFFF"/>
                </a:solidFill>
                <a:latin typeface="微軟正黑體" panose="020B0604030504040204" pitchFamily="34" charset="-120"/>
                <a:ea typeface="微軟正黑體" panose="020B0604030504040204" pitchFamily="34" charset="-120"/>
              </a:rPr>
              <a:t>專業團隊包含：</a:t>
            </a:r>
          </a:p>
        </p:txBody>
      </p:sp>
      <p:grpSp>
        <p:nvGrpSpPr>
          <p:cNvPr id="12" name="Group 11"/>
          <p:cNvGrpSpPr/>
          <p:nvPr/>
        </p:nvGrpSpPr>
        <p:grpSpPr>
          <a:xfrm>
            <a:off x="3281737" y="2038350"/>
            <a:ext cx="2743200" cy="1981200"/>
            <a:chOff x="3281737" y="2038350"/>
            <a:chExt cx="2743200" cy="1981200"/>
          </a:xfrm>
          <a:solidFill>
            <a:srgbClr val="00B0F0"/>
          </a:solidFill>
        </p:grpSpPr>
        <p:sp>
          <p:nvSpPr>
            <p:cNvPr id="6" name="Rectangle 5"/>
            <p:cNvSpPr/>
            <p:nvPr/>
          </p:nvSpPr>
          <p:spPr>
            <a:xfrm>
              <a:off x="3281737" y="2038350"/>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zh" sz="1800" b="1" i="0" cap="all" dirty="0">
                  <a:solidFill>
                    <a:srgbClr val="FFFFFF"/>
                  </a:solidFill>
                  <a:latin typeface="微軟正黑體" panose="020B0604030504040204" pitchFamily="34" charset="-120"/>
                  <a:ea typeface="微軟正黑體" panose="020B0604030504040204" pitchFamily="34" charset="-120"/>
                </a:rPr>
                <a:t>設計中心＆數位行銷團隊 </a:t>
              </a: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165615" y="2317765"/>
              <a:ext cx="1015985" cy="1015985"/>
            </a:xfrm>
            <a:prstGeom prst="rect">
              <a:avLst/>
            </a:prstGeom>
            <a:grpFill/>
          </p:spPr>
        </p:pic>
      </p:grpSp>
      <p:grpSp>
        <p:nvGrpSpPr>
          <p:cNvPr id="13" name="Group 12"/>
          <p:cNvGrpSpPr/>
          <p:nvPr/>
        </p:nvGrpSpPr>
        <p:grpSpPr>
          <a:xfrm>
            <a:off x="6177337" y="2038136"/>
            <a:ext cx="2743200" cy="1981200"/>
            <a:chOff x="6177337" y="2038136"/>
            <a:chExt cx="2743200" cy="1981200"/>
          </a:xfrm>
          <a:solidFill>
            <a:schemeClr val="tx1">
              <a:lumMod val="50000"/>
              <a:lumOff val="50000"/>
            </a:schemeClr>
          </a:solidFill>
        </p:grpSpPr>
        <p:sp>
          <p:nvSpPr>
            <p:cNvPr id="7" name="Rectangle 6"/>
            <p:cNvSpPr/>
            <p:nvPr/>
          </p:nvSpPr>
          <p:spPr>
            <a:xfrm>
              <a:off x="6177337" y="2038136"/>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zh" sz="1800" b="1" i="0" cap="all" dirty="0">
                  <a:solidFill>
                    <a:srgbClr val="FFFFFF"/>
                  </a:solidFill>
                  <a:latin typeface="微軟正黑體" panose="020B0604030504040204" pitchFamily="34" charset="-120"/>
                  <a:ea typeface="微軟正黑體" panose="020B0604030504040204" pitchFamily="34" charset="-120"/>
                </a:rPr>
                <a:t>顧客服務</a:t>
              </a:r>
            </a:p>
          </p:txBody>
        </p:sp>
        <p:pic>
          <p:nvPicPr>
            <p:cNvPr id="9" name="Picture 3" descr="C:\Users\USER\Downloads\call37.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99193" y="2376015"/>
              <a:ext cx="899488" cy="899484"/>
            </a:xfrm>
            <a:prstGeom prst="rect">
              <a:avLst/>
            </a:prstGeom>
            <a:grpFill/>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zh" sz="1800" b="1" i="0" cap="all" dirty="0">
                  <a:solidFill>
                    <a:srgbClr val="FFFFFF"/>
                  </a:solidFill>
                  <a:latin typeface="微軟正黑體" panose="020B0604030504040204" pitchFamily="34" charset="-120"/>
                  <a:ea typeface="微軟正黑體" panose="020B0604030504040204" pitchFamily="34" charset="-120"/>
                </a:rPr>
                <a:t>產品專員</a:t>
              </a:r>
            </a:p>
          </p:txBody>
        </p:sp>
        <p:pic>
          <p:nvPicPr>
            <p:cNvPr id="10" name="Picture 2" descr="C:\Users\USER\Downloads\important.png"/>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32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p:nvPr/>
        </p:nvSpPr>
        <p:spPr>
          <a:xfrm>
            <a:off x="152400" y="285750"/>
            <a:ext cx="8798491" cy="809626"/>
          </a:xfrm>
          <a:prstGeom prst="rect">
            <a:avLst/>
          </a:prstGeom>
          <a:solidFill>
            <a:srgbClr val="93BF3E"/>
          </a:solidFill>
          <a:ln w="12700">
            <a:miter lim="400000"/>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618" name="Shape 1618"/>
          <p:cNvSpPr/>
          <p:nvPr/>
        </p:nvSpPr>
        <p:spPr>
          <a:xfrm>
            <a:off x="778917" y="408460"/>
            <a:ext cx="7517294"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rPr lang="zh" sz="3600" b="1" i="0" dirty="0">
                <a:solidFill>
                  <a:srgbClr val="FFFFFF"/>
                </a:solidFill>
                <a:latin typeface="微軟正黑體" panose="020B0604030504040204" pitchFamily="34" charset="-120"/>
                <a:ea typeface="微軟正黑體" panose="020B0604030504040204" pitchFamily="34" charset="-120"/>
              </a:rPr>
              <a:t>已經證實的成功系統</a:t>
            </a:r>
          </a:p>
        </p:txBody>
      </p:sp>
      <p:pic>
        <p:nvPicPr>
          <p:cNvPr id="1619" name="image7.png" descr="AdobeStock_601570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3" y="1432142"/>
            <a:ext cx="2721427" cy="2765137"/>
          </a:xfrm>
          <a:prstGeom prst="rect">
            <a:avLst/>
          </a:prstGeom>
          <a:ln w="12700">
            <a:miter lim="400000"/>
          </a:ln>
        </p:spPr>
      </p:pic>
      <p:sp>
        <p:nvSpPr>
          <p:cNvPr id="1620" name="Shape 1620"/>
          <p:cNvSpPr/>
          <p:nvPr/>
        </p:nvSpPr>
        <p:spPr>
          <a:xfrm>
            <a:off x="152403" y="4290322"/>
            <a:ext cx="2721427" cy="34624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zh" sz="1800" b="1" i="0" dirty="0">
                <a:solidFill>
                  <a:srgbClr val="000000"/>
                </a:solidFill>
                <a:latin typeface="微軟正黑體" panose="020B0604030504040204" pitchFamily="34" charset="-120"/>
                <a:ea typeface="微軟正黑體" panose="020B0604030504040204" pitchFamily="34" charset="-120"/>
              </a:rPr>
              <a:t>您與業主交談並約定會談</a:t>
            </a:r>
          </a:p>
        </p:txBody>
      </p:sp>
      <p:sp>
        <p:nvSpPr>
          <p:cNvPr id="1621" name="Shape 1621"/>
          <p:cNvSpPr/>
          <p:nvPr/>
        </p:nvSpPr>
        <p:spPr>
          <a:xfrm>
            <a:off x="6213691" y="4295761"/>
            <a:ext cx="2737189"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zh" sz="1800" b="1" i="0" dirty="0">
                <a:solidFill>
                  <a:srgbClr val="000000"/>
                </a:solidFill>
                <a:latin typeface="微軟正黑體" panose="020B0604030504040204" pitchFamily="34" charset="-120"/>
                <a:ea typeface="微軟正黑體" panose="020B0604030504040204" pitchFamily="34" charset="-120"/>
              </a:rPr>
              <a:t>顧客得到一個很棒的網站和支援來行銷生意</a:t>
            </a:r>
          </a:p>
        </p:txBody>
      </p:sp>
      <p:pic>
        <p:nvPicPr>
          <p:cNvPr id="1622" name="image7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13691" y="1436909"/>
            <a:ext cx="2737189" cy="2765137"/>
          </a:xfrm>
          <a:prstGeom prst="rect">
            <a:avLst/>
          </a:prstGeom>
          <a:ln w="12700">
            <a:miter lim="400000"/>
          </a:ln>
        </p:spPr>
      </p:pic>
      <p:pic>
        <p:nvPicPr>
          <p:cNvPr id="1623" name="image77.png"/>
          <p:cNvPicPr>
            <a:picLocks noChangeAspect="1"/>
          </p:cNvPicPr>
          <p:nvPr/>
        </p:nvPicPr>
        <p:blipFill>
          <a:blip r:embed="rId5" cstate="email">
            <a:extLst>
              <a:ext uri="{28A0092B-C50C-407E-A947-70E740481C1C}">
                <a14:useLocalDpi xmlns:a14="http://schemas.microsoft.com/office/drawing/2010/main"/>
              </a:ext>
            </a:extLst>
          </a:blip>
          <a:srcRect l="30776"/>
          <a:stretch>
            <a:fillRect/>
          </a:stretch>
        </p:blipFill>
        <p:spPr>
          <a:xfrm>
            <a:off x="3095005" y="1432137"/>
            <a:ext cx="2885147" cy="2778533"/>
          </a:xfrm>
          <a:prstGeom prst="rect">
            <a:avLst/>
          </a:prstGeom>
          <a:ln w="12700">
            <a:miter lim="400000"/>
          </a:ln>
        </p:spPr>
      </p:pic>
      <p:sp>
        <p:nvSpPr>
          <p:cNvPr id="1624" name="Shape 1624"/>
          <p:cNvSpPr/>
          <p:nvPr/>
        </p:nvSpPr>
        <p:spPr>
          <a:xfrm>
            <a:off x="3094991" y="4290322"/>
            <a:ext cx="2885146"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a:defRPr sz="1200">
                <a:latin typeface="DIN-Medium"/>
                <a:ea typeface="DIN-Medium"/>
                <a:cs typeface="DIN-Medium"/>
                <a:sym typeface="DIN-Medium"/>
              </a:defRPr>
            </a:pPr>
            <a:r>
              <a:rPr lang="zh" sz="1800" b="1" i="0" dirty="0">
                <a:solidFill>
                  <a:srgbClr val="000000"/>
                </a:solidFill>
                <a:latin typeface="微軟正黑體" panose="020B0604030504040204" pitchFamily="34" charset="-120"/>
                <a:ea typeface="微軟正黑體" panose="020B0604030504040204" pitchFamily="34" charset="-120"/>
              </a:rPr>
              <a:t>銷售團隊</a:t>
            </a:r>
          </a:p>
          <a:p>
            <a:pPr algn="ctr">
              <a:defRPr sz="1200">
                <a:latin typeface="DIN-Medium"/>
                <a:ea typeface="DIN-Medium"/>
                <a:cs typeface="DIN-Medium"/>
                <a:sym typeface="DIN-Medium"/>
              </a:defRPr>
            </a:pPr>
            <a:r>
              <a:rPr lang="zh" sz="1800" b="1" i="0" dirty="0">
                <a:solidFill>
                  <a:srgbClr val="000000"/>
                </a:solidFill>
                <a:latin typeface="微軟正黑體" panose="020B0604030504040204" pitchFamily="34" charset="-120"/>
                <a:ea typeface="微軟正黑體" panose="020B0604030504040204" pitchFamily="34" charset="-120"/>
              </a:rPr>
              <a:t>設計、數位行銷、支援團隊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623"/>
                                        </p:tgtEl>
                                        <p:attrNameLst>
                                          <p:attrName>style.visibility</p:attrName>
                                        </p:attrNameLst>
                                      </p:cBhvr>
                                      <p:to>
                                        <p:strVal val="visible"/>
                                      </p:to>
                                    </p:set>
                                    <p:anim calcmode="lin" valueType="num">
                                      <p:cBhvr>
                                        <p:cTn id="12" dur="1000" fill="hold"/>
                                        <p:tgtEl>
                                          <p:spTgt spid="1623"/>
                                        </p:tgtEl>
                                        <p:attrNameLst>
                                          <p:attrName>ppt_w</p:attrName>
                                        </p:attrNameLst>
                                      </p:cBhvr>
                                      <p:tavLst>
                                        <p:tav tm="0">
                                          <p:val>
                                            <p:fltVal val="0"/>
                                          </p:val>
                                        </p:tav>
                                        <p:tav tm="100000">
                                          <p:val>
                                            <p:strVal val="#ppt_w"/>
                                          </p:val>
                                        </p:tav>
                                      </p:tavLst>
                                    </p:anim>
                                    <p:anim calcmode="lin" valueType="num">
                                      <p:cBhvr>
                                        <p:cTn id="13" dur="1000" fill="hold"/>
                                        <p:tgtEl>
                                          <p:spTgt spid="16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622"/>
                                        </p:tgtEl>
                                        <p:attrNameLst>
                                          <p:attrName>style.visibility</p:attrName>
                                        </p:attrNameLst>
                                      </p:cBhvr>
                                      <p:to>
                                        <p:strVal val="visible"/>
                                      </p:to>
                                    </p:set>
                                    <p:anim calcmode="lin" valueType="num">
                                      <p:cBhvr>
                                        <p:cTn id="18" dur="1000" fill="hold"/>
                                        <p:tgtEl>
                                          <p:spTgt spid="1622"/>
                                        </p:tgtEl>
                                        <p:attrNameLst>
                                          <p:attrName>ppt_w</p:attrName>
                                        </p:attrNameLst>
                                      </p:cBhvr>
                                      <p:tavLst>
                                        <p:tav tm="0">
                                          <p:val>
                                            <p:fltVal val="0"/>
                                          </p:val>
                                        </p:tav>
                                        <p:tav tm="100000">
                                          <p:val>
                                            <p:strVal val="#ppt_w"/>
                                          </p:val>
                                        </p:tav>
                                      </p:tavLst>
                                    </p:anim>
                                    <p:anim calcmode="lin" valueType="num">
                                      <p:cBhvr>
                                        <p:cTn id="19" dur="1000" fill="hold"/>
                                        <p:tgtEl>
                                          <p:spTgt spid="1622"/>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1621"/>
                                        </p:tgtEl>
                                        <p:attrNameLst>
                                          <p:attrName>style.visibility</p:attrName>
                                        </p:attrNameLst>
                                      </p:cBhvr>
                                      <p:to>
                                        <p:strVal val="visible"/>
                                      </p:to>
                                    </p:set>
                                    <p:anim calcmode="lin" valueType="num">
                                      <p:cBhvr>
                                        <p:cTn id="23" dur="1000" fill="hold"/>
                                        <p:tgtEl>
                                          <p:spTgt spid="1621"/>
                                        </p:tgtEl>
                                        <p:attrNameLst>
                                          <p:attrName>ppt_w</p:attrName>
                                        </p:attrNameLst>
                                      </p:cBhvr>
                                      <p:tavLst>
                                        <p:tav tm="0">
                                          <p:val>
                                            <p:fltVal val="0"/>
                                          </p:val>
                                        </p:tav>
                                        <p:tav tm="100000">
                                          <p:val>
                                            <p:strVal val="#ppt_w"/>
                                          </p:val>
                                        </p:tav>
                                      </p:tavLst>
                                    </p:anim>
                                    <p:anim calcmode="lin" valueType="num">
                                      <p:cBhvr>
                                        <p:cTn id="24"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4" animBg="1" advAuto="0"/>
      <p:bldP spid="1622" grpId="3" animBg="1" advAuto="0"/>
      <p:bldP spid="1623" grpId="2" animBg="1" advAuto="0"/>
      <p:bldP spid="1624"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 name="image4.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6020867" cy="5143500"/>
          </a:xfrm>
          <a:prstGeom prst="rect">
            <a:avLst/>
          </a:prstGeom>
          <a:ln w="12700">
            <a:miter lim="400000"/>
          </a:ln>
        </p:spPr>
      </p:pic>
      <p:sp>
        <p:nvSpPr>
          <p:cNvPr id="1145" name="Shape 1145"/>
          <p:cNvSpPr/>
          <p:nvPr/>
        </p:nvSpPr>
        <p:spPr>
          <a:xfrm>
            <a:off x="9" y="3409950"/>
            <a:ext cx="5304695" cy="1295400"/>
          </a:xfrm>
          <a:prstGeom prst="rect">
            <a:avLst/>
          </a:prstGeom>
          <a:solidFill>
            <a:srgbClr val="E46C0A">
              <a:alpha val="90000"/>
            </a:srgbClr>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6" name="Shape 1146"/>
          <p:cNvSpPr/>
          <p:nvPr/>
        </p:nvSpPr>
        <p:spPr>
          <a:xfrm flipH="1" flipV="1">
            <a:off x="4267200" y="4629150"/>
            <a:ext cx="533400"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7" name="Shape 1147"/>
          <p:cNvSpPr/>
          <p:nvPr/>
        </p:nvSpPr>
        <p:spPr>
          <a:xfrm flipH="1" flipV="1">
            <a:off x="4572000" y="3651265"/>
            <a:ext cx="533400"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8" name="Shape 1148"/>
          <p:cNvSpPr/>
          <p:nvPr/>
        </p:nvSpPr>
        <p:spPr>
          <a:xfrm flipH="1" flipV="1">
            <a:off x="4897330" y="27114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9" name="Shape 1149"/>
          <p:cNvSpPr/>
          <p:nvPr/>
        </p:nvSpPr>
        <p:spPr>
          <a:xfrm flipH="1" flipV="1">
            <a:off x="5134723" y="18097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50" name="Shape 1150"/>
          <p:cNvSpPr/>
          <p:nvPr/>
        </p:nvSpPr>
        <p:spPr>
          <a:xfrm flipH="1" flipV="1">
            <a:off x="5457095" y="958850"/>
            <a:ext cx="533401"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grpSp>
        <p:nvGrpSpPr>
          <p:cNvPr id="1153" name="Group 1153"/>
          <p:cNvGrpSpPr/>
          <p:nvPr/>
        </p:nvGrpSpPr>
        <p:grpSpPr>
          <a:xfrm>
            <a:off x="4695094" y="2"/>
            <a:ext cx="4448906" cy="5143501"/>
            <a:chOff x="0" y="0"/>
            <a:chExt cx="4448905" cy="5143500"/>
          </a:xfrm>
        </p:grpSpPr>
        <p:sp>
          <p:nvSpPr>
            <p:cNvPr id="1151" name="Shape 1151"/>
            <p:cNvSpPr/>
            <p:nvPr/>
          </p:nvSpPr>
          <p:spPr>
            <a:xfrm>
              <a:off x="1387320" y="0"/>
              <a:ext cx="3061586" cy="5143500"/>
            </a:xfrm>
            <a:prstGeom prst="rect">
              <a:avLst/>
            </a:pr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52" name="Shape 1152"/>
            <p:cNvSpPr/>
            <p:nvPr/>
          </p:nvSpPr>
          <p:spPr>
            <a:xfrm>
              <a:off x="0" y="0"/>
              <a:ext cx="2737789"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grpSp>
      <p:grpSp>
        <p:nvGrpSpPr>
          <p:cNvPr id="1156" name="Group 1156"/>
          <p:cNvGrpSpPr/>
          <p:nvPr/>
        </p:nvGrpSpPr>
        <p:grpSpPr>
          <a:xfrm>
            <a:off x="5460025" y="285756"/>
            <a:ext cx="3531578" cy="685803"/>
            <a:chOff x="0" y="13969"/>
            <a:chExt cx="3531576" cy="685801"/>
          </a:xfrm>
        </p:grpSpPr>
        <p:sp>
          <p:nvSpPr>
            <p:cNvPr id="1154" name="Shape 1154"/>
            <p:cNvSpPr/>
            <p:nvPr/>
          </p:nvSpPr>
          <p:spPr>
            <a:xfrm>
              <a:off x="0" y="13969"/>
              <a:ext cx="3531576" cy="685801"/>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55" name="Shape 1155"/>
            <p:cNvSpPr/>
            <p:nvPr/>
          </p:nvSpPr>
          <p:spPr>
            <a:xfrm>
              <a:off x="0" y="79872"/>
              <a:ext cx="3531576" cy="553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lang="zh" sz="1600" i="0" dirty="0">
                  <a:solidFill>
                    <a:schemeClr val="bg1"/>
                  </a:solidFill>
                  <a:latin typeface="微軟正黑體" panose="020B0604030504040204" pitchFamily="34" charset="-120"/>
                  <a:ea typeface="微軟正黑體" panose="020B0604030504040204" pitchFamily="34" charset="-120"/>
                </a:rPr>
                <a:t>產品＆服務 </a:t>
              </a:r>
              <a:br>
                <a:rPr lang="en-US" sz="1600" dirty="0">
                  <a:solidFill>
                    <a:schemeClr val="bg1"/>
                  </a:solidFill>
                  <a:latin typeface="微軟正黑體" panose="020B0604030504040204" pitchFamily="34" charset="-120"/>
                  <a:ea typeface="微軟正黑體" panose="020B0604030504040204" pitchFamily="34" charset="-120"/>
                </a:rPr>
              </a:br>
              <a:r>
                <a:rPr lang="zh" sz="1400" i="0" dirty="0">
                  <a:solidFill>
                    <a:schemeClr val="bg1"/>
                  </a:solidFill>
                  <a:latin typeface="微軟正黑體" panose="020B0604030504040204" pitchFamily="34" charset="-120"/>
                  <a:ea typeface="微軟正黑體" panose="020B0604030504040204" pitchFamily="34" charset="-120"/>
                </a:rPr>
                <a:t>我喜歡這個產品與服務嗎？它們有市場嗎？</a:t>
              </a:r>
              <a:endParaRPr lang="zh" sz="1600" i="0" dirty="0">
                <a:solidFill>
                  <a:schemeClr val="bg1"/>
                </a:solidFill>
                <a:latin typeface="微軟正黑體" panose="020B0604030504040204" pitchFamily="34" charset="-120"/>
                <a:ea typeface="微軟正黑體" panose="020B0604030504040204" pitchFamily="34" charset="-120"/>
              </a:endParaRPr>
            </a:p>
          </p:txBody>
        </p:sp>
      </p:grpSp>
      <p:grpSp>
        <p:nvGrpSpPr>
          <p:cNvPr id="1159" name="Group 1159"/>
          <p:cNvGrpSpPr/>
          <p:nvPr/>
        </p:nvGrpSpPr>
        <p:grpSpPr>
          <a:xfrm>
            <a:off x="5137639" y="1123950"/>
            <a:ext cx="3853964" cy="685800"/>
            <a:chOff x="-1" y="0"/>
            <a:chExt cx="3853962" cy="685800"/>
          </a:xfrm>
        </p:grpSpPr>
        <p:sp>
          <p:nvSpPr>
            <p:cNvPr id="1157" name="Shape 1157"/>
            <p:cNvSpPr/>
            <p:nvPr/>
          </p:nvSpPr>
          <p:spPr>
            <a:xfrm>
              <a:off x="-1" y="0"/>
              <a:ext cx="3853962"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58" name="Shape 1158"/>
            <p:cNvSpPr/>
            <p:nvPr/>
          </p:nvSpPr>
          <p:spPr>
            <a:xfrm>
              <a:off x="-1" y="65900"/>
              <a:ext cx="3853962" cy="553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114258" defTabSz="914085">
                <a:spcBef>
                  <a:spcPts val="1200"/>
                </a:spcBef>
                <a:defRPr sz="1600" b="1" cap="all">
                  <a:solidFill>
                    <a:srgbClr val="FFFFFF"/>
                  </a:solidFill>
                </a:defRPr>
              </a:pPr>
              <a:r>
                <a:rPr lang="zh" sz="1600" i="0" dirty="0">
                  <a:solidFill>
                    <a:schemeClr val="bg1"/>
                  </a:solidFill>
                  <a:latin typeface="微軟正黑體" panose="020B0604030504040204" pitchFamily="34" charset="-120"/>
                  <a:ea typeface="微軟正黑體" panose="020B0604030504040204" pitchFamily="34" charset="-120"/>
                </a:rPr>
                <a:t>獲利能力</a:t>
              </a:r>
              <a:br>
                <a:rPr lang="en-US" sz="1600" dirty="0">
                  <a:solidFill>
                    <a:schemeClr val="bg1"/>
                  </a:solidFill>
                  <a:latin typeface="微軟正黑體" panose="020B0604030504040204" pitchFamily="34" charset="-120"/>
                  <a:ea typeface="微軟正黑體" panose="020B0604030504040204" pitchFamily="34" charset="-120"/>
                </a:rPr>
              </a:br>
              <a:r>
                <a:rPr lang="zh" sz="1400" i="0" dirty="0">
                  <a:solidFill>
                    <a:schemeClr val="bg1"/>
                  </a:solidFill>
                  <a:latin typeface="微軟正黑體" panose="020B0604030504040204" pitchFamily="34" charset="-120"/>
                  <a:ea typeface="微軟正黑體" panose="020B0604030504040204" pitchFamily="34" charset="-120"/>
                </a:rPr>
                <a:t>這個機會背後的潛力有多少？</a:t>
              </a:r>
            </a:p>
          </p:txBody>
        </p:sp>
      </p:grpSp>
      <p:grpSp>
        <p:nvGrpSpPr>
          <p:cNvPr id="1162" name="Group 1162"/>
          <p:cNvGrpSpPr/>
          <p:nvPr/>
        </p:nvGrpSpPr>
        <p:grpSpPr>
          <a:xfrm>
            <a:off x="4900249" y="2038350"/>
            <a:ext cx="4091354" cy="685800"/>
            <a:chOff x="-1" y="0"/>
            <a:chExt cx="4091353" cy="685800"/>
          </a:xfrm>
        </p:grpSpPr>
        <p:sp>
          <p:nvSpPr>
            <p:cNvPr id="1160" name="Shape 1160"/>
            <p:cNvSpPr/>
            <p:nvPr/>
          </p:nvSpPr>
          <p:spPr>
            <a:xfrm>
              <a:off x="-1" y="0"/>
              <a:ext cx="4091353"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61" name="Shape 1161"/>
            <p:cNvSpPr/>
            <p:nvPr/>
          </p:nvSpPr>
          <p:spPr>
            <a:xfrm>
              <a:off x="-1" y="65900"/>
              <a:ext cx="4091353" cy="553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rPr lang="zh" sz="1600" i="0" dirty="0">
                  <a:solidFill>
                    <a:schemeClr val="bg1"/>
                  </a:solidFill>
                  <a:latin typeface="微軟正黑體" panose="020B0604030504040204" pitchFamily="34" charset="-120"/>
                  <a:ea typeface="微軟正黑體" panose="020B0604030504040204" pitchFamily="34" charset="-120"/>
                </a:rPr>
                <a:t>系統</a:t>
              </a:r>
              <a:br>
                <a:rPr lang="en-US" sz="1600" dirty="0">
                  <a:solidFill>
                    <a:schemeClr val="bg1"/>
                  </a:solidFill>
                  <a:latin typeface="微軟正黑體" panose="020B0604030504040204" pitchFamily="34" charset="-120"/>
                  <a:ea typeface="微軟正黑體" panose="020B0604030504040204" pitchFamily="34" charset="-120"/>
                </a:rPr>
              </a:br>
              <a:r>
                <a:rPr lang="zh" sz="1400" i="0" dirty="0">
                  <a:solidFill>
                    <a:schemeClr val="bg1"/>
                  </a:solidFill>
                  <a:latin typeface="微軟正黑體" panose="020B0604030504040204" pitchFamily="34" charset="-120"/>
                  <a:ea typeface="微軟正黑體" panose="020B0604030504040204" pitchFamily="34" charset="-120"/>
                </a:rPr>
                <a:t>這個系統如何運作</a:t>
              </a:r>
              <a:r>
                <a:rPr lang="zh" altLang="zh-TW" sz="1400" dirty="0">
                  <a:solidFill>
                    <a:schemeClr val="bg1"/>
                  </a:solidFill>
                  <a:latin typeface="微軟正黑體" panose="020B0604030504040204" pitchFamily="34" charset="-120"/>
                  <a:ea typeface="微軟正黑體" panose="020B0604030504040204" pitchFamily="34" charset="-120"/>
                </a:rPr>
                <a:t>？</a:t>
              </a:r>
              <a:endParaRPr lang="zh" sz="1400" i="0" dirty="0">
                <a:solidFill>
                  <a:schemeClr val="bg1"/>
                </a:solidFill>
                <a:latin typeface="微軟正黑體" panose="020B0604030504040204" pitchFamily="34" charset="-120"/>
                <a:ea typeface="微軟正黑體" panose="020B0604030504040204" pitchFamily="34" charset="-120"/>
              </a:endParaRPr>
            </a:p>
          </p:txBody>
        </p:sp>
      </p:grpSp>
      <p:grpSp>
        <p:nvGrpSpPr>
          <p:cNvPr id="1165" name="Group 1165"/>
          <p:cNvGrpSpPr/>
          <p:nvPr/>
        </p:nvGrpSpPr>
        <p:grpSpPr>
          <a:xfrm>
            <a:off x="4574930" y="2978150"/>
            <a:ext cx="4416672" cy="685800"/>
            <a:chOff x="0" y="0"/>
            <a:chExt cx="4416670" cy="685800"/>
          </a:xfrm>
        </p:grpSpPr>
        <p:sp>
          <p:nvSpPr>
            <p:cNvPr id="1163" name="Shape 1163"/>
            <p:cNvSpPr/>
            <p:nvPr/>
          </p:nvSpPr>
          <p:spPr>
            <a:xfrm>
              <a:off x="0" y="0"/>
              <a:ext cx="44166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sz="1300" b="1" cap="all">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64" name="Shape 1164"/>
            <p:cNvSpPr/>
            <p:nvPr/>
          </p:nvSpPr>
          <p:spPr>
            <a:xfrm>
              <a:off x="0" y="65900"/>
              <a:ext cx="4416670" cy="553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lang="zh" sz="1600" i="0" dirty="0">
                  <a:solidFill>
                    <a:schemeClr val="bg1"/>
                  </a:solidFill>
                  <a:latin typeface="微軟正黑體" panose="020B0604030504040204" pitchFamily="34" charset="-120"/>
                  <a:ea typeface="微軟正黑體" panose="020B0604030504040204" pitchFamily="34" charset="-120"/>
                </a:rPr>
                <a:t>支援</a:t>
              </a:r>
              <a:br>
                <a:rPr lang="en-US" sz="1600" dirty="0">
                  <a:solidFill>
                    <a:schemeClr val="bg1"/>
                  </a:solidFill>
                  <a:latin typeface="微軟正黑體" panose="020B0604030504040204" pitchFamily="34" charset="-120"/>
                  <a:ea typeface="微軟正黑體" panose="020B0604030504040204" pitchFamily="34" charset="-120"/>
                </a:rPr>
              </a:br>
              <a:r>
                <a:rPr lang="zh" sz="1400" i="0" dirty="0">
                  <a:solidFill>
                    <a:schemeClr val="bg1"/>
                  </a:solidFill>
                  <a:latin typeface="微軟正黑體" panose="020B0604030504040204" pitchFamily="34" charset="-120"/>
                  <a:ea typeface="微軟正黑體" panose="020B0604030504040204" pitchFamily="34" charset="-120"/>
                </a:rPr>
                <a:t>有哪些支援可幫助我的事業成長？</a:t>
              </a:r>
            </a:p>
          </p:txBody>
        </p:sp>
      </p:grpSp>
      <p:sp>
        <p:nvSpPr>
          <p:cNvPr id="1166" name="Shape 1166"/>
          <p:cNvSpPr/>
          <p:nvPr/>
        </p:nvSpPr>
        <p:spPr>
          <a:xfrm>
            <a:off x="76200" y="3389242"/>
            <a:ext cx="4191000" cy="1077190"/>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p>
            <a:pPr defTabSz="914085">
              <a:defRPr sz="900" b="1" cap="all">
                <a:solidFill>
                  <a:srgbClr val="FFFFFF"/>
                </a:solidFill>
              </a:defRPr>
            </a:pPr>
            <a:endParaRPr sz="1600" dirty="0">
              <a:solidFill>
                <a:schemeClr val="bg1"/>
              </a:solidFill>
              <a:latin typeface="微軟正黑體" panose="020B0604030504040204" pitchFamily="34" charset="-120"/>
              <a:ea typeface="微軟正黑體" panose="020B0604030504040204" pitchFamily="34" charset="-120"/>
            </a:endParaRPr>
          </a:p>
          <a:p>
            <a:pPr defTabSz="914085">
              <a:defRPr sz="1600" b="1" cap="all">
                <a:solidFill>
                  <a:srgbClr val="FFFFFF"/>
                </a:solidFill>
              </a:defRPr>
            </a:pPr>
            <a:r>
              <a:rPr lang="zh" i="0" dirty="0">
                <a:solidFill>
                  <a:schemeClr val="bg1"/>
                </a:solidFill>
                <a:latin typeface="微軟正黑體" panose="020B0604030504040204" pitchFamily="34" charset="-120"/>
                <a:ea typeface="微軟正黑體" panose="020B0604030504040204" pitchFamily="34" charset="-120"/>
              </a:rPr>
              <a:t>了解這些內容且做出一個經過深思熟慮的決定，是非常重要的。讓這個決定幫助您進入這個事業，而不是由您獨自創造一個新的事業</a:t>
            </a:r>
          </a:p>
        </p:txBody>
      </p:sp>
      <p:grpSp>
        <p:nvGrpSpPr>
          <p:cNvPr id="1169" name="Group 1169"/>
          <p:cNvGrpSpPr/>
          <p:nvPr/>
        </p:nvGrpSpPr>
        <p:grpSpPr>
          <a:xfrm>
            <a:off x="4270130" y="3956062"/>
            <a:ext cx="4721472" cy="685801"/>
            <a:chOff x="0" y="0"/>
            <a:chExt cx="4721470" cy="685800"/>
          </a:xfrm>
        </p:grpSpPr>
        <p:sp>
          <p:nvSpPr>
            <p:cNvPr id="1167" name="Shape 1167"/>
            <p:cNvSpPr/>
            <p:nvPr/>
          </p:nvSpPr>
          <p:spPr>
            <a:xfrm>
              <a:off x="0" y="0"/>
              <a:ext cx="47214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68" name="Shape 1168"/>
            <p:cNvSpPr/>
            <p:nvPr/>
          </p:nvSpPr>
          <p:spPr>
            <a:xfrm>
              <a:off x="0" y="65900"/>
              <a:ext cx="4721470" cy="553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rPr lang="zh" sz="1600" i="0" dirty="0">
                  <a:solidFill>
                    <a:schemeClr val="bg1"/>
                  </a:solidFill>
                  <a:latin typeface="微軟正黑體" panose="020B0604030504040204" pitchFamily="34" charset="-120"/>
                  <a:ea typeface="微軟正黑體" panose="020B0604030504040204" pitchFamily="34" charset="-120"/>
                </a:rPr>
                <a:t>如何起步</a:t>
              </a:r>
              <a:br>
                <a:rPr lang="en-US" sz="1600" dirty="0">
                  <a:solidFill>
                    <a:schemeClr val="bg1"/>
                  </a:solidFill>
                  <a:latin typeface="微軟正黑體" panose="020B0604030504040204" pitchFamily="34" charset="-120"/>
                  <a:ea typeface="微軟正黑體" panose="020B0604030504040204" pitchFamily="34" charset="-120"/>
                </a:rPr>
              </a:br>
              <a:r>
                <a:rPr lang="zh" sz="1400" i="0" dirty="0">
                  <a:solidFill>
                    <a:schemeClr val="bg1"/>
                  </a:solidFill>
                  <a:latin typeface="微軟正黑體" panose="020B0604030504040204" pitchFamily="34" charset="-120"/>
                  <a:ea typeface="微軟正黑體" panose="020B0604030504040204" pitchFamily="34" charset="-120"/>
                </a:rPr>
                <a:t>我有哪些起步選擇？</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3999" cy="5143500"/>
          </a:xfrm>
          <a:prstGeom prst="rect">
            <a:avLst/>
          </a:prstGeom>
        </p:spPr>
      </p:pic>
      <p:sp>
        <p:nvSpPr>
          <p:cNvPr id="3" name="Rectangle 2"/>
          <p:cNvSpPr/>
          <p:nvPr/>
        </p:nvSpPr>
        <p:spPr>
          <a:xfrm>
            <a:off x="0" y="0"/>
            <a:ext cx="9144000" cy="5143500"/>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4" name="TextBox 3"/>
          <p:cNvSpPr txBox="1"/>
          <p:nvPr/>
        </p:nvSpPr>
        <p:spPr>
          <a:xfrm>
            <a:off x="514350" y="702200"/>
            <a:ext cx="7815458" cy="446276"/>
          </a:xfrm>
          <a:prstGeom prst="rect">
            <a:avLst/>
          </a:prstGeom>
          <a:solidFill>
            <a:srgbClr val="1B9ED4"/>
          </a:solid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 altLang="en-US" sz="23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人人都可以利用網路中心計畫</a:t>
            </a:r>
            <a:r>
              <a:rPr kumimoji="0" lang="zh-TW" altLang="en-US" sz="23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 altLang="en-US" sz="23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選擇適合您的計畫</a:t>
            </a:r>
          </a:p>
        </p:txBody>
      </p:sp>
      <p:sp>
        <p:nvSpPr>
          <p:cNvPr id="10" name="TextBox 9"/>
          <p:cNvSpPr txBox="1"/>
          <p:nvPr/>
        </p:nvSpPr>
        <p:spPr>
          <a:xfrm>
            <a:off x="514350" y="1847618"/>
            <a:ext cx="7815458" cy="1323439"/>
          </a:xfrm>
          <a:prstGeom prst="rect">
            <a:avLst/>
          </a:prstGeom>
          <a:solidFill>
            <a:srgbClr val="1B9ED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zh"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我們的系統是建立在與業主交談並借力專業團隊</a:t>
            </a:r>
            <a:endParaRPr kumimoji="0" lang="en-US" altLang="zh"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zh"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來幫助他們做最佳的線上呈現</a:t>
            </a:r>
            <a:br>
              <a:rPr kumimoji="0" lang="en"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endParaRPr kumimoji="0" lang="en"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zh"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具有什麼樣的特質，是最佳的網路中心經營者人選？</a:t>
            </a:r>
          </a:p>
        </p:txBody>
      </p:sp>
      <p:sp>
        <p:nvSpPr>
          <p:cNvPr id="11" name="TextBox 10"/>
          <p:cNvSpPr txBox="1"/>
          <p:nvPr/>
        </p:nvSpPr>
        <p:spPr>
          <a:xfrm>
            <a:off x="514350" y="3516257"/>
            <a:ext cx="7815458" cy="707886"/>
          </a:xfrm>
          <a:prstGeom prst="rect">
            <a:avLst/>
          </a:prstGeom>
          <a:solidFill>
            <a:srgbClr val="1B9ED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zh"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友善、積極、自我要求、做事有條理、善於與人往來、善於社交</a:t>
            </a:r>
            <a:endParaRPr kumimoji="0" lang="en-US" altLang="zh"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tab pos="114265" algn="l"/>
              </a:tabLst>
              <a:defRPr/>
            </a:pPr>
            <a:r>
              <a:rPr kumimoji="0" lang="zh"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超連鎖</a:t>
            </a:r>
            <a:r>
              <a:rPr kumimoji="0" lang="en-US" altLang="zh" sz="2000" b="1" i="0" u="none" strike="noStrike" kern="1200" cap="none" spc="0" normalizeH="0" baseline="3000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店主的潛在對象</a:t>
            </a:r>
          </a:p>
        </p:txBody>
      </p:sp>
    </p:spTree>
    <p:extLst>
      <p:ext uri="{BB962C8B-B14F-4D97-AF65-F5344CB8AC3E}">
        <p14:creationId xmlns:p14="http://schemas.microsoft.com/office/powerpoint/2010/main" val="282433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a:cs typeface="Helvetica"/>
              <a:sym typeface="Calibri"/>
            </a:endParaRPr>
          </a:p>
        </p:txBody>
      </p:sp>
      <p:sp>
        <p:nvSpPr>
          <p:cNvPr id="6" name="Rectangle 5" hidden="1"/>
          <p:cNvSpPr/>
          <p:nvPr/>
        </p:nvSpPr>
        <p:spPr>
          <a:xfrm>
            <a:off x="3174124"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a:cs typeface="Helvetica"/>
              <a:sym typeface="Calibri"/>
            </a:endParaRPr>
          </a:p>
        </p:txBody>
      </p:sp>
      <p:sp>
        <p:nvSpPr>
          <p:cNvPr id="14" name="Rectangle 13" hidden="1"/>
          <p:cNvSpPr/>
          <p:nvPr/>
        </p:nvSpPr>
        <p:spPr>
          <a:xfrm>
            <a:off x="3132082" y="587841"/>
            <a:ext cx="2837793" cy="400110"/>
          </a:xfrm>
          <a:prstGeom prst="rect">
            <a:avLst/>
          </a:prstGeom>
        </p:spPr>
        <p:txBody>
          <a:bodyPr wrap="square">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a:pPr>
            <a:r>
              <a:rPr kumimoji="0" lang="x-none" sz="2000" b="1" i="0" u="none" strike="noStrike" kern="0" cap="none" spc="0" normalizeH="0" baseline="0" noProof="0" dirty="0">
                <a:ln>
                  <a:noFill/>
                </a:ln>
                <a:solidFill>
                  <a:srgbClr val="FFFFFF"/>
                </a:solidFill>
                <a:effectLst/>
                <a:uLnTx/>
                <a:uFillTx/>
                <a:latin typeface="Calibri"/>
                <a:ea typeface="SimSun" pitchFamily="18" charset="0"/>
                <a:cs typeface="Helvetica"/>
                <a:sym typeface="Calibri"/>
              </a:rPr>
              <a:t>社群媒體</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197974" y="1245473"/>
            <a:ext cx="5813943" cy="3108543"/>
          </a:xfrm>
          <a:prstGeom prst="rect">
            <a:avLst/>
          </a:prstGeom>
          <a:noFill/>
        </p:spPr>
        <p:txBody>
          <a:bodyPr wrap="square" rtlCol="0">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x-none" sz="2800" b="1" i="0" u="none" strike="noStrike" kern="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Helvetica"/>
                <a:sym typeface="Calibri"/>
              </a:rPr>
              <a:t>網路中心計畫</a:t>
            </a:r>
            <a:endParaRPr kumimoji="0" lang="en-US" sz="2800" b="1" i="0" u="none" strike="noStrike" kern="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Helvetica"/>
              <a:sym typeface="Calibri"/>
            </a:endParaRPr>
          </a:p>
          <a:p>
            <a:pPr marL="0" marR="0" lvl="0" indent="0" algn="l" defTabSz="457034" rtl="0" eaLnBrk="1" fontAlgn="auto" latinLnBrk="0" hangingPunct="0">
              <a:lnSpc>
                <a:spcPct val="100000"/>
              </a:lnSpc>
              <a:spcBef>
                <a:spcPts val="0"/>
              </a:spcBef>
              <a:spcAft>
                <a:spcPts val="0"/>
              </a:spcAft>
              <a:buClrTx/>
              <a:buSzTx/>
              <a:buFontTx/>
              <a:buNone/>
              <a:tabLst/>
              <a:defRPr/>
            </a:pPr>
            <a:endParaRPr kumimoji="0" lang="x-none" sz="2800" b="1" i="0" u="none" strike="noStrike" kern="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Helvetica"/>
              <a:sym typeface="Calibri"/>
            </a:endParaRP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x-none"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Calibri"/>
              </a:rPr>
              <a:t>誰適合這個計畫？ 每個人</a:t>
            </a:r>
            <a:r>
              <a:rPr kumimoji="0" lang="zh-TW" altLang="en-US"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Calibri"/>
              </a:rPr>
              <a:t>！</a:t>
            </a:r>
            <a:endParaRPr kumimoji="0" lang="x-none"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Calibri"/>
            </a:endParaRP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x-none"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Calibri"/>
              </a:rPr>
              <a:t>網路中心經營者可以銷售網路中心產品、享有網路中心計畫提供的優勢和專業團隊</a:t>
            </a:r>
            <a:br>
              <a:rPr kumimoji="0" lang="en-US"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Calibri"/>
              </a:rPr>
            </a:br>
            <a:endParaRPr kumimoji="0" lang="en-US" sz="2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Calibri"/>
            </a:endParaRPr>
          </a:p>
        </p:txBody>
      </p:sp>
    </p:spTree>
    <p:extLst>
      <p:ext uri="{BB962C8B-B14F-4D97-AF65-F5344CB8AC3E}">
        <p14:creationId xmlns:p14="http://schemas.microsoft.com/office/powerpoint/2010/main" val="23937920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 name="image69.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5162550"/>
          </a:xfrm>
          <a:prstGeom prst="rect">
            <a:avLst/>
          </a:prstGeom>
          <a:ln w="12700">
            <a:miter lim="400000"/>
          </a:ln>
        </p:spPr>
      </p:pic>
      <p:sp>
        <p:nvSpPr>
          <p:cNvPr id="6" name="Shape 1561">
            <a:extLst>
              <a:ext uri="{FF2B5EF4-FFF2-40B4-BE49-F238E27FC236}">
                <a16:creationId xmlns:a16="http://schemas.microsoft.com/office/drawing/2014/main" id="{D45383CE-20F6-469F-9E21-ADD4C74AB7D7}"/>
              </a:ext>
            </a:extLst>
          </p:cNvPr>
          <p:cNvSpPr/>
          <p:nvPr/>
        </p:nvSpPr>
        <p:spPr>
          <a:xfrm>
            <a:off x="5638800" y="-9525"/>
            <a:ext cx="3505200" cy="5162550"/>
          </a:xfrm>
          <a:prstGeom prst="rect">
            <a:avLst/>
          </a:prstGeom>
          <a:solidFill>
            <a:srgbClr val="69848E"/>
          </a:solidFill>
          <a:ln w="12700" cap="flat">
            <a:noFill/>
            <a:miter lim="400000"/>
          </a:ln>
          <a:effectLst/>
        </p:spPr>
        <p:txBody>
          <a:bodyPr wrap="square" lIns="45719" tIns="45719" rIns="45719" bIns="45719" numCol="1" anchor="ctr">
            <a:noAutofit/>
          </a:bodyPr>
          <a:lstStyle/>
          <a:p>
            <a:pPr marL="0" marR="0" lvl="0" indent="0" algn="l" defTabSz="914085" rtl="0" eaLnBrk="1" fontAlgn="auto" latinLnBrk="0" hangingPunct="0">
              <a:lnSpc>
                <a:spcPct val="100000"/>
              </a:lnSpc>
              <a:spcBef>
                <a:spcPts val="120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562" name="Shape 1562"/>
          <p:cNvSpPr/>
          <p:nvPr/>
        </p:nvSpPr>
        <p:spPr>
          <a:xfrm>
            <a:off x="5562600" y="1129903"/>
            <a:ext cx="3581400" cy="31393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0" marR="0" lvl="0" indent="0" algn="ctr" defTabSz="914085" rtl="0" eaLnBrk="1" fontAlgn="auto" latinLnBrk="0" hangingPunct="0">
              <a:lnSpc>
                <a:spcPct val="100000"/>
              </a:lnSpc>
              <a:spcBef>
                <a:spcPts val="0"/>
              </a:spcBef>
              <a:spcAft>
                <a:spcPts val="0"/>
              </a:spcAft>
              <a:buClrTx/>
              <a:buSzTx/>
              <a:buFontTx/>
              <a:buNone/>
              <a:tabLst/>
              <a:defRPr sz="2400" b="1" cap="all">
                <a:solidFill>
                  <a:srgbClr val="FFFFFF"/>
                </a:solidFill>
              </a:defRPr>
            </a:pPr>
            <a:r>
              <a:rPr kumimoji="0" lang="zh" altLang="en-US"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Calibri"/>
                <a:sym typeface="Calibri"/>
              </a:rPr>
              <a:t>我們有完備的系統</a:t>
            </a:r>
            <a:br>
              <a:rPr kumimoji="0" lang="en-US"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Calibri"/>
                <a:sym typeface="Calibri"/>
              </a:rPr>
            </a:br>
            <a:endParaRPr kumimoji="0" lang="en-US"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Calibri"/>
              <a:sym typeface="Calibri"/>
            </a:endParaRPr>
          </a:p>
          <a:p>
            <a:pPr marL="285652" marR="0" lvl="0" indent="-285652" algn="l" defTabSz="914085" rtl="0" eaLnBrk="1" fontAlgn="auto" latinLnBrk="0" hangingPunct="0">
              <a:lnSpc>
                <a:spcPct val="100000"/>
              </a:lnSpc>
              <a:spcBef>
                <a:spcPts val="1200"/>
              </a:spcBef>
              <a:spcAft>
                <a:spcPts val="0"/>
              </a:spcAft>
              <a:buClrTx/>
              <a:buSzPct val="100000"/>
              <a:buFont typeface="Courier New"/>
              <a:buChar char="o"/>
              <a:tabLst/>
              <a:defRPr sz="1600">
                <a:solidFill>
                  <a:srgbClr val="FFFFFF"/>
                </a:solidFill>
              </a:defRPr>
            </a:pPr>
            <a:r>
              <a:rPr kumimoji="0" lang="zh" altLang="en-US" sz="2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Calibri"/>
                <a:sym typeface="Calibri"/>
              </a:rPr>
              <a:t>我們有卓越的產品，是讓您的客戶可獲利的投資！</a:t>
            </a:r>
          </a:p>
          <a:p>
            <a:pPr marL="285652" marR="0" lvl="0" indent="-285652" algn="l" defTabSz="914085" rtl="0" eaLnBrk="1" fontAlgn="auto" latinLnBrk="0" hangingPunct="0">
              <a:lnSpc>
                <a:spcPct val="100000"/>
              </a:lnSpc>
              <a:spcBef>
                <a:spcPts val="1200"/>
              </a:spcBef>
              <a:spcAft>
                <a:spcPts val="0"/>
              </a:spcAft>
              <a:buClrTx/>
              <a:buSzPct val="100000"/>
              <a:buFont typeface="Courier New"/>
              <a:buChar char="o"/>
              <a:tabLst/>
              <a:defRPr sz="1600">
                <a:solidFill>
                  <a:srgbClr val="FFFFFF"/>
                </a:solidFill>
              </a:defRPr>
            </a:pPr>
            <a:r>
              <a:rPr kumimoji="0" lang="zh" altLang="en-US" sz="2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Calibri"/>
                <a:sym typeface="Calibri"/>
              </a:rPr>
              <a:t>作為網路中心經營者，不但有豐厚收入還有發展潛力</a:t>
            </a:r>
          </a:p>
          <a:p>
            <a:pPr marL="285652" marR="0" lvl="0" indent="-285652" algn="l" defTabSz="914085" rtl="0" eaLnBrk="1" fontAlgn="auto" latinLnBrk="0" hangingPunct="0">
              <a:lnSpc>
                <a:spcPct val="100000"/>
              </a:lnSpc>
              <a:spcBef>
                <a:spcPts val="1200"/>
              </a:spcBef>
              <a:spcAft>
                <a:spcPts val="0"/>
              </a:spcAft>
              <a:buClrTx/>
              <a:buSzPct val="100000"/>
              <a:buFont typeface="Courier New"/>
              <a:buChar char="o"/>
              <a:tabLst/>
              <a:defRPr sz="1600">
                <a:solidFill>
                  <a:srgbClr val="FFFFFF"/>
                </a:solidFill>
              </a:defRPr>
            </a:pPr>
            <a:r>
              <a:rPr kumimoji="0" lang="zh" altLang="en-US" sz="20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Calibri"/>
                <a:sym typeface="Calibri"/>
              </a:rPr>
              <a:t>現在我們來了解產品和潛力背後的系統！</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p:nvPr/>
        </p:nvSpPr>
        <p:spPr>
          <a:xfrm>
            <a:off x="285110" y="674699"/>
            <a:ext cx="8534401" cy="1077190"/>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400" b="1" cap="all">
                <a:solidFill>
                  <a:srgbClr val="00B0F0"/>
                </a:solidFill>
              </a:defRPr>
            </a:lvl1pPr>
          </a:lstStyle>
          <a:p>
            <a:r>
              <a:rPr lang="zh" sz="3200" i="0" dirty="0">
                <a:solidFill>
                  <a:srgbClr val="00B0F0"/>
                </a:solidFill>
                <a:latin typeface="微軟正黑體" panose="020B0604030504040204" pitchFamily="34" charset="-120"/>
                <a:ea typeface="微軟正黑體" panose="020B0604030504040204" pitchFamily="34" charset="-120"/>
              </a:rPr>
              <a:t>您的網路中心提供您所需的全部工具</a:t>
            </a:r>
            <a:endParaRPr lang="en-US" altLang="zh" sz="3200" i="0" dirty="0">
              <a:solidFill>
                <a:srgbClr val="00B0F0"/>
              </a:solidFill>
              <a:latin typeface="微軟正黑體" panose="020B0604030504040204" pitchFamily="34" charset="-120"/>
              <a:ea typeface="微軟正黑體" panose="020B0604030504040204" pitchFamily="34" charset="-120"/>
            </a:endParaRPr>
          </a:p>
          <a:p>
            <a:r>
              <a:rPr lang="zh" sz="3200" i="0" dirty="0">
                <a:solidFill>
                  <a:srgbClr val="00B0F0"/>
                </a:solidFill>
                <a:latin typeface="微軟正黑體" panose="020B0604030504040204" pitchFamily="34" charset="-120"/>
                <a:ea typeface="微軟正黑體" panose="020B0604030504040204" pitchFamily="34" charset="-120"/>
              </a:rPr>
              <a:t>您可以運用我們證實有效的系統獲得成功</a:t>
            </a:r>
          </a:p>
        </p:txBody>
      </p:sp>
      <p:grpSp>
        <p:nvGrpSpPr>
          <p:cNvPr id="1656" name="Group 1656"/>
          <p:cNvGrpSpPr/>
          <p:nvPr/>
        </p:nvGrpSpPr>
        <p:grpSpPr>
          <a:xfrm>
            <a:off x="285110" y="1941131"/>
            <a:ext cx="1619895" cy="2374566"/>
            <a:chOff x="-1" y="0"/>
            <a:chExt cx="1619894" cy="2374564"/>
          </a:xfrm>
        </p:grpSpPr>
        <p:sp>
          <p:nvSpPr>
            <p:cNvPr id="1654" name="Shape 1654"/>
            <p:cNvSpPr/>
            <p:nvPr/>
          </p:nvSpPr>
          <p:spPr>
            <a:xfrm>
              <a:off x="-1" y="0"/>
              <a:ext cx="1619894" cy="2374564"/>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55" name="Shape 1655"/>
            <p:cNvSpPr/>
            <p:nvPr/>
          </p:nvSpPr>
          <p:spPr>
            <a:xfrm>
              <a:off x="-1" y="679464"/>
              <a:ext cx="1619894" cy="1015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lang="zh" sz="2000" i="0" dirty="0">
                  <a:solidFill>
                    <a:srgbClr val="FFFFFF"/>
                  </a:solidFill>
                  <a:latin typeface="微軟正黑體" panose="020B0604030504040204" pitchFamily="34" charset="-120"/>
                  <a:ea typeface="微軟正黑體" panose="020B0604030504040204" pitchFamily="34" charset="-120"/>
                </a:rPr>
                <a:t>推廣網站銷售業務的</a:t>
              </a:r>
              <a:endParaRPr lang="en-US" altLang="zh" sz="2000" i="0" dirty="0">
                <a:solidFill>
                  <a:srgbClr val="FFFFFF"/>
                </a:solidFill>
                <a:latin typeface="微軟正黑體" panose="020B0604030504040204" pitchFamily="34" charset="-120"/>
                <a:ea typeface="微軟正黑體" panose="020B0604030504040204" pitchFamily="34" charset="-120"/>
              </a:endParaRPr>
            </a:p>
            <a:p>
              <a:r>
                <a:rPr lang="zh" sz="2000" i="0" dirty="0">
                  <a:solidFill>
                    <a:srgbClr val="FFFFFF"/>
                  </a:solidFill>
                  <a:latin typeface="微軟正黑體" panose="020B0604030504040204" pitchFamily="34" charset="-120"/>
                  <a:ea typeface="微軟正黑體" panose="020B0604030504040204" pitchFamily="34" charset="-120"/>
                </a:rPr>
                <a:t>前端網站</a:t>
              </a:r>
            </a:p>
          </p:txBody>
        </p:sp>
      </p:grpSp>
      <p:grpSp>
        <p:nvGrpSpPr>
          <p:cNvPr id="1659" name="Group 1659"/>
          <p:cNvGrpSpPr/>
          <p:nvPr/>
        </p:nvGrpSpPr>
        <p:grpSpPr>
          <a:xfrm>
            <a:off x="2037707" y="1941131"/>
            <a:ext cx="1619895" cy="2374566"/>
            <a:chOff x="-1" y="0"/>
            <a:chExt cx="1619894" cy="2374564"/>
          </a:xfrm>
        </p:grpSpPr>
        <p:sp>
          <p:nvSpPr>
            <p:cNvPr id="1657" name="Shape 1657"/>
            <p:cNvSpPr/>
            <p:nvPr/>
          </p:nvSpPr>
          <p:spPr>
            <a:xfrm>
              <a:off x="-1" y="0"/>
              <a:ext cx="1619894" cy="2374564"/>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58" name="Shape 1658"/>
            <p:cNvSpPr/>
            <p:nvPr/>
          </p:nvSpPr>
          <p:spPr>
            <a:xfrm>
              <a:off x="-1" y="679452"/>
              <a:ext cx="1619894" cy="1015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lang="zh" sz="2000" i="0" dirty="0">
                  <a:solidFill>
                    <a:srgbClr val="404040"/>
                  </a:solidFill>
                  <a:latin typeface="微軟正黑體" panose="020B0604030504040204" pitchFamily="34" charset="-120"/>
                  <a:ea typeface="微軟正黑體" panose="020B0604030504040204" pitchFamily="34" charset="-120"/>
                </a:rPr>
                <a:t>安排會談的</a:t>
              </a:r>
              <a:endParaRPr lang="en-US" altLang="zh" sz="2000" i="0" dirty="0">
                <a:solidFill>
                  <a:srgbClr val="404040"/>
                </a:solidFill>
                <a:latin typeface="微軟正黑體" panose="020B0604030504040204" pitchFamily="34" charset="-120"/>
                <a:ea typeface="微軟正黑體" panose="020B0604030504040204" pitchFamily="34" charset="-120"/>
              </a:endParaRPr>
            </a:p>
            <a:p>
              <a:r>
                <a:rPr lang="zh" sz="2000" i="0" dirty="0">
                  <a:solidFill>
                    <a:srgbClr val="404040"/>
                  </a:solidFill>
                  <a:latin typeface="微軟正黑體" panose="020B0604030504040204" pitchFamily="34" charset="-120"/>
                  <a:ea typeface="微軟正黑體" panose="020B0604030504040204" pitchFamily="34" charset="-120"/>
                </a:rPr>
                <a:t>互動式</a:t>
              </a:r>
              <a:endParaRPr lang="en-US" altLang="zh" sz="2000" i="0" dirty="0">
                <a:solidFill>
                  <a:srgbClr val="404040"/>
                </a:solidFill>
                <a:latin typeface="微軟正黑體" panose="020B0604030504040204" pitchFamily="34" charset="-120"/>
                <a:ea typeface="微軟正黑體" panose="020B0604030504040204" pitchFamily="34" charset="-120"/>
              </a:endParaRPr>
            </a:p>
            <a:p>
              <a:r>
                <a:rPr lang="zh" sz="2000" i="0" dirty="0">
                  <a:solidFill>
                    <a:srgbClr val="404040"/>
                  </a:solidFill>
                  <a:latin typeface="微軟正黑體" panose="020B0604030504040204" pitchFamily="34" charset="-120"/>
                  <a:ea typeface="微軟正黑體" panose="020B0604030504040204" pitchFamily="34" charset="-120"/>
                </a:rPr>
                <a:t>銷售行事曆</a:t>
              </a:r>
            </a:p>
          </p:txBody>
        </p:sp>
      </p:grpSp>
      <p:grpSp>
        <p:nvGrpSpPr>
          <p:cNvPr id="1662" name="Group 1662"/>
          <p:cNvGrpSpPr/>
          <p:nvPr/>
        </p:nvGrpSpPr>
        <p:grpSpPr>
          <a:xfrm>
            <a:off x="3790309" y="1941140"/>
            <a:ext cx="1619895" cy="2374567"/>
            <a:chOff x="-1" y="0"/>
            <a:chExt cx="1619894" cy="2374565"/>
          </a:xfrm>
        </p:grpSpPr>
        <p:sp>
          <p:nvSpPr>
            <p:cNvPr id="1660" name="Shape 1660"/>
            <p:cNvSpPr/>
            <p:nvPr/>
          </p:nvSpPr>
          <p:spPr>
            <a:xfrm>
              <a:off x="-1" y="0"/>
              <a:ext cx="1619894" cy="2374565"/>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sz="1600" b="1" cap="all">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61" name="Shape 1661"/>
            <p:cNvSpPr/>
            <p:nvPr/>
          </p:nvSpPr>
          <p:spPr>
            <a:xfrm>
              <a:off x="-1" y="525584"/>
              <a:ext cx="1619894" cy="13234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1600" b="1" cap="all">
                  <a:solidFill>
                    <a:srgbClr val="FFFFFF"/>
                  </a:solidFill>
                </a:defRPr>
              </a:pPr>
              <a:r>
                <a:rPr lang="zh" sz="2000" b="1" i="0" dirty="0">
                  <a:solidFill>
                    <a:schemeClr val="bg1"/>
                  </a:solidFill>
                  <a:latin typeface="微軟正黑體" panose="020B0604030504040204" pitchFamily="34" charset="-120"/>
                  <a:ea typeface="微軟正黑體" panose="020B0604030504040204" pitchFamily="34" charset="-120"/>
                </a:rPr>
                <a:t>使用網域名稱、電子郵件以及電子郵件行銷</a:t>
              </a:r>
            </a:p>
          </p:txBody>
        </p:sp>
      </p:grpSp>
      <p:grpSp>
        <p:nvGrpSpPr>
          <p:cNvPr id="1665" name="Group 1665"/>
          <p:cNvGrpSpPr/>
          <p:nvPr/>
        </p:nvGrpSpPr>
        <p:grpSpPr>
          <a:xfrm>
            <a:off x="5542909" y="1941138"/>
            <a:ext cx="1619895" cy="2374572"/>
            <a:chOff x="-1" y="-1"/>
            <a:chExt cx="1619894" cy="2374569"/>
          </a:xfrm>
        </p:grpSpPr>
        <p:sp>
          <p:nvSpPr>
            <p:cNvPr id="1663" name="Shape 1663"/>
            <p:cNvSpPr/>
            <p:nvPr/>
          </p:nvSpPr>
          <p:spPr>
            <a:xfrm>
              <a:off x="-1" y="-1"/>
              <a:ext cx="1619894" cy="2374569"/>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64" name="Shape 1664"/>
            <p:cNvSpPr/>
            <p:nvPr/>
          </p:nvSpPr>
          <p:spPr>
            <a:xfrm>
              <a:off x="-1" y="217791"/>
              <a:ext cx="1619894" cy="1938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lang="zh" sz="2000" i="0" dirty="0">
                  <a:solidFill>
                    <a:srgbClr val="404040"/>
                  </a:solidFill>
                  <a:latin typeface="微軟正黑體" panose="020B0604030504040204" pitchFamily="34" charset="-120"/>
                  <a:ea typeface="微軟正黑體" panose="020B0604030504040204" pitchFamily="34" charset="-120"/>
                </a:rPr>
                <a:t>客戶關係管理工具、搜尋引擎工具、社群媒體工具、行動服務網站以及更多</a:t>
              </a:r>
            </a:p>
          </p:txBody>
        </p:sp>
      </p:grpSp>
      <p:grpSp>
        <p:nvGrpSpPr>
          <p:cNvPr id="1668" name="Group 1668"/>
          <p:cNvGrpSpPr/>
          <p:nvPr/>
        </p:nvGrpSpPr>
        <p:grpSpPr>
          <a:xfrm>
            <a:off x="7295510" y="1927219"/>
            <a:ext cx="1619895" cy="2388482"/>
            <a:chOff x="-1" y="-1"/>
            <a:chExt cx="1619894" cy="2388481"/>
          </a:xfrm>
        </p:grpSpPr>
        <p:sp>
          <p:nvSpPr>
            <p:cNvPr id="1666" name="Shape 1666"/>
            <p:cNvSpPr/>
            <p:nvPr/>
          </p:nvSpPr>
          <p:spPr>
            <a:xfrm>
              <a:off x="-1" y="-1"/>
              <a:ext cx="1619894" cy="2388481"/>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67" name="Shape 1667"/>
            <p:cNvSpPr/>
            <p:nvPr/>
          </p:nvSpPr>
          <p:spPr>
            <a:xfrm>
              <a:off x="-1" y="378634"/>
              <a:ext cx="1619894" cy="16312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lang="zh" sz="2000" i="0" dirty="0">
                  <a:solidFill>
                    <a:srgbClr val="FFFFFF"/>
                  </a:solidFill>
                  <a:latin typeface="微軟正黑體" panose="020B0604030504040204" pitchFamily="34" charset="-120"/>
                  <a:ea typeface="微軟正黑體" panose="020B0604030504040204" pitchFamily="34" charset="-120"/>
                </a:rPr>
                <a:t>銷售支援、設計中心、特殊團隊、客戶服務及標準化的網路中心訓練</a:t>
              </a:r>
            </a:p>
          </p:txBody>
        </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2" name="圖片 1"/>
          <p:cNvPicPr>
            <a:picLocks noChangeAspect="1"/>
          </p:cNvPicPr>
          <p:nvPr/>
        </p:nvPicPr>
        <p:blipFill rotWithShape="1">
          <a:blip r:embed="rId4"/>
          <a:srcRect b="48948"/>
          <a:stretch/>
        </p:blipFill>
        <p:spPr>
          <a:xfrm>
            <a:off x="3210048" y="1113182"/>
            <a:ext cx="2723903" cy="3657601"/>
          </a:xfrm>
          <a:prstGeom prst="rect">
            <a:avLst/>
          </a:prstGeom>
        </p:spPr>
      </p:pic>
      <p:sp>
        <p:nvSpPr>
          <p:cNvPr id="8" name="Rectangle 7"/>
          <p:cNvSpPr/>
          <p:nvPr/>
        </p:nvSpPr>
        <p:spPr>
          <a:xfrm>
            <a:off x="2975428" y="191407"/>
            <a:ext cx="3265715" cy="400110"/>
          </a:xfrm>
          <a:prstGeom prst="rect">
            <a:avLst/>
          </a:prstGeom>
          <a:solidFill>
            <a:srgbClr val="00B0F0">
              <a:alpha val="85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sng" strike="noStrike" kern="1200" cap="all" spc="0" normalizeH="0" baseline="0" noProof="0" dirty="0">
                <a:ln>
                  <a:noFill/>
                </a:ln>
                <a:solidFill>
                  <a:srgbClr val="FFFFFF"/>
                </a:solidFill>
                <a:effectLst/>
                <a:uLnTx/>
                <a:uFillTx/>
                <a:latin typeface="微軟正黑體" panose="020B0604030504040204" pitchFamily="34" charset="-120"/>
                <a:ea typeface="SimSun" pitchFamily="18" charset="0"/>
                <a:cs typeface="+mn-cs"/>
              </a:rPr>
              <a:t>www.mawc411.com</a:t>
            </a:r>
          </a:p>
        </p:txBody>
      </p:sp>
      <p:pic>
        <p:nvPicPr>
          <p:cNvPr id="3" name="圖片 2"/>
          <p:cNvPicPr>
            <a:picLocks noChangeAspect="1"/>
          </p:cNvPicPr>
          <p:nvPr/>
        </p:nvPicPr>
        <p:blipFill rotWithShape="1">
          <a:blip r:embed="rId5"/>
          <a:srcRect r="6892" b="84040"/>
          <a:stretch/>
        </p:blipFill>
        <p:spPr>
          <a:xfrm>
            <a:off x="7129743" y="2717092"/>
            <a:ext cx="1045614" cy="1704437"/>
          </a:xfrm>
          <a:prstGeom prst="rect">
            <a:avLst/>
          </a:prstGeom>
        </p:spPr>
      </p:pic>
    </p:spTree>
    <p:extLst>
      <p:ext uri="{BB962C8B-B14F-4D97-AF65-F5344CB8AC3E}">
        <p14:creationId xmlns:p14="http://schemas.microsoft.com/office/powerpoint/2010/main" val="3904325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53" y="1249261"/>
            <a:ext cx="2224543" cy="2878820"/>
          </a:xfrm>
          <a:prstGeom prst="rect">
            <a:avLst/>
          </a:prstGeom>
        </p:spPr>
      </p:pic>
      <p:grpSp>
        <p:nvGrpSpPr>
          <p:cNvPr id="4" name="Group 3"/>
          <p:cNvGrpSpPr/>
          <p:nvPr/>
        </p:nvGrpSpPr>
        <p:grpSpPr>
          <a:xfrm>
            <a:off x="425716" y="252250"/>
            <a:ext cx="8466083" cy="788276"/>
            <a:chOff x="5880538" y="252248"/>
            <a:chExt cx="3011214" cy="788276"/>
          </a:xfrm>
        </p:grpSpPr>
        <p:sp>
          <p:nvSpPr>
            <p:cNvPr id="5" name="Rectangle 4"/>
            <p:cNvSpPr/>
            <p:nvPr/>
          </p:nvSpPr>
          <p:spPr>
            <a:xfrm>
              <a:off x="5880538" y="252248"/>
              <a:ext cx="3011214" cy="7882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338" hangingPunct="1">
                <a:defRPr/>
              </a:pPr>
              <a:endParaRPr lang="en-US" kern="1200" dirty="0">
                <a:solidFill>
                  <a:prstClr val="white"/>
                </a:solidFill>
                <a:latin typeface="Calibri"/>
              </a:endParaRPr>
            </a:p>
          </p:txBody>
        </p:sp>
        <p:sp>
          <p:nvSpPr>
            <p:cNvPr id="6" name="TextBox 5"/>
            <p:cNvSpPr txBox="1"/>
            <p:nvPr/>
          </p:nvSpPr>
          <p:spPr>
            <a:xfrm>
              <a:off x="5975131" y="399264"/>
              <a:ext cx="2822028" cy="507831"/>
            </a:xfrm>
            <a:prstGeom prst="rect">
              <a:avLst/>
            </a:prstGeom>
            <a:noFill/>
          </p:spPr>
          <p:txBody>
            <a:bodyPr wrap="square" rtlCol="0">
              <a:spAutoFit/>
            </a:bodyPr>
            <a:lstStyle/>
            <a:p>
              <a:pPr algn="ctr" defTabSz="456338" hangingPunct="1">
                <a:defRPr/>
              </a:pPr>
              <a:r>
                <a:rPr lang="zh-TW" altLang="en-US" sz="2700" b="1" kern="1200" dirty="0">
                  <a:solidFill>
                    <a:prstClr val="white"/>
                  </a:solidFill>
                  <a:latin typeface="微軟正黑體" panose="020B0604030504040204" pitchFamily="34" charset="-120"/>
                  <a:ea typeface="微軟正黑體" panose="020B0604030504040204" pitchFamily="34" charset="-120"/>
                  <a:cs typeface="+mn-cs"/>
                </a:rPr>
                <a:t>介紹我們的服務</a:t>
              </a:r>
              <a:endParaRPr lang="en-US" sz="2700" kern="1200" dirty="0">
                <a:solidFill>
                  <a:prstClr val="white"/>
                </a:solidFill>
                <a:latin typeface="微軟正黑體" panose="020B0604030504040204" pitchFamily="34" charset="-120"/>
                <a:ea typeface="微軟正黑體" panose="020B0604030504040204" pitchFamily="34" charset="-120"/>
                <a:cs typeface="+mn-cs"/>
              </a:endParaRPr>
            </a:p>
          </p:txBody>
        </p:sp>
      </p:grpSp>
      <p:sp>
        <p:nvSpPr>
          <p:cNvPr id="2" name="TextBox 1">
            <a:extLst>
              <a:ext uri="{FF2B5EF4-FFF2-40B4-BE49-F238E27FC236}">
                <a16:creationId xmlns:a16="http://schemas.microsoft.com/office/drawing/2014/main" id="{A51C981C-989E-4E95-AA95-80DEDA46F77B}"/>
              </a:ext>
            </a:extLst>
          </p:cNvPr>
          <p:cNvSpPr txBox="1"/>
          <p:nvPr/>
        </p:nvSpPr>
        <p:spPr>
          <a:xfrm>
            <a:off x="3291098" y="4182023"/>
            <a:ext cx="2735317" cy="461665"/>
          </a:xfrm>
          <a:prstGeom prst="rect">
            <a:avLst/>
          </a:prstGeom>
          <a:noFill/>
        </p:spPr>
        <p:txBody>
          <a:bodyPr wrap="square" rtlCol="0">
            <a:spAutoFit/>
          </a:bodyPr>
          <a:lstStyle/>
          <a:p>
            <a:pPr algn="ctr" defTabSz="685800" hangingPunct="1">
              <a:defRPr/>
            </a:pPr>
            <a:r>
              <a:rPr lang="en-US" sz="2400" kern="1200" dirty="0">
                <a:solidFill>
                  <a:prstClr val="black"/>
                </a:solidFill>
                <a:latin typeface="Calibri"/>
                <a:ea typeface="微軟正黑體" panose="020B0604030504040204" pitchFamily="34" charset="-120"/>
                <a:cs typeface="+mn-cs"/>
              </a:rPr>
              <a:t>B2B </a:t>
            </a:r>
            <a:r>
              <a:rPr lang="zh-TW" altLang="en-US" sz="2400" kern="1200" dirty="0">
                <a:solidFill>
                  <a:prstClr val="black"/>
                </a:solidFill>
                <a:latin typeface="Calibri"/>
                <a:ea typeface="微軟正黑體" panose="020B0604030504040204" pitchFamily="34" charset="-120"/>
                <a:cs typeface="+mn-cs"/>
              </a:rPr>
              <a:t>目錄</a:t>
            </a:r>
            <a:endParaRPr lang="en-US" sz="2400" kern="1200" dirty="0">
              <a:solidFill>
                <a:prstClr val="black"/>
              </a:solidFill>
              <a:latin typeface="Calibri"/>
              <a:ea typeface="微軟正黑體" panose="020B0604030504040204" pitchFamily="34" charset="-120"/>
              <a:cs typeface="+mn-cs"/>
            </a:endParaRPr>
          </a:p>
        </p:txBody>
      </p:sp>
      <p:sp>
        <p:nvSpPr>
          <p:cNvPr id="11" name="TextBox 10">
            <a:extLst>
              <a:ext uri="{FF2B5EF4-FFF2-40B4-BE49-F238E27FC236}">
                <a16:creationId xmlns:a16="http://schemas.microsoft.com/office/drawing/2014/main" id="{DEDAB982-B04B-4E5C-85B1-1781836D8CC7}"/>
              </a:ext>
            </a:extLst>
          </p:cNvPr>
          <p:cNvSpPr txBox="1"/>
          <p:nvPr/>
        </p:nvSpPr>
        <p:spPr>
          <a:xfrm>
            <a:off x="162784" y="4190007"/>
            <a:ext cx="2796479" cy="461665"/>
          </a:xfrm>
          <a:prstGeom prst="rect">
            <a:avLst/>
          </a:prstGeom>
          <a:noFill/>
        </p:spPr>
        <p:txBody>
          <a:bodyPr wrap="square" rtlCol="0">
            <a:spAutoFit/>
          </a:bodyPr>
          <a:lstStyle/>
          <a:p>
            <a:pPr algn="ctr" defTabSz="685800" hangingPunct="1">
              <a:defRPr/>
            </a:pPr>
            <a:r>
              <a:rPr lang="zh-TW" altLang="en-US" sz="2400" kern="1200" dirty="0">
                <a:solidFill>
                  <a:prstClr val="black"/>
                </a:solidFill>
                <a:latin typeface="Calibri"/>
                <a:ea typeface="微軟正黑體" panose="020B0604030504040204" pitchFamily="34" charset="-120"/>
                <a:cs typeface="+mn-cs"/>
              </a:rPr>
              <a:t>行銷手冊</a:t>
            </a:r>
            <a:endParaRPr lang="en-US" sz="2400" kern="1200" dirty="0">
              <a:solidFill>
                <a:prstClr val="black"/>
              </a:solidFill>
              <a:latin typeface="Calibri"/>
              <a:ea typeface="微軟正黑體" panose="020B0604030504040204" pitchFamily="34" charset="-120"/>
              <a:cs typeface="+mn-cs"/>
            </a:endParaRPr>
          </a:p>
        </p:txBody>
      </p:sp>
      <p:pic>
        <p:nvPicPr>
          <p:cNvPr id="12" name="圖片 11"/>
          <p:cNvPicPr>
            <a:picLocks noChangeAspect="1"/>
          </p:cNvPicPr>
          <p:nvPr/>
        </p:nvPicPr>
        <p:blipFill rotWithShape="1">
          <a:blip r:embed="rId4" cstate="screen">
            <a:extLst>
              <a:ext uri="{28A0092B-C50C-407E-A947-70E740481C1C}">
                <a14:useLocalDpi xmlns:a14="http://schemas.microsoft.com/office/drawing/2010/main"/>
              </a:ext>
            </a:extLst>
          </a:blip>
          <a:srcRect r="6140"/>
          <a:stretch/>
        </p:blipFill>
        <p:spPr>
          <a:xfrm>
            <a:off x="3449934" y="1230088"/>
            <a:ext cx="2417646" cy="2878820"/>
          </a:xfrm>
          <a:prstGeom prst="rect">
            <a:avLst/>
          </a:prstGeom>
        </p:spPr>
      </p:pic>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187542"/>
            <a:ext cx="2180417" cy="2821716"/>
          </a:xfrm>
          <a:prstGeom prst="rect">
            <a:avLst/>
          </a:prstGeom>
        </p:spPr>
      </p:pic>
      <p:sp>
        <p:nvSpPr>
          <p:cNvPr id="15" name="TextBox 1">
            <a:extLst>
              <a:ext uri="{FF2B5EF4-FFF2-40B4-BE49-F238E27FC236}">
                <a16:creationId xmlns:a16="http://schemas.microsoft.com/office/drawing/2014/main" id="{A51C981C-989E-4E95-AA95-80DEDA46F77B}"/>
              </a:ext>
            </a:extLst>
          </p:cNvPr>
          <p:cNvSpPr txBox="1"/>
          <p:nvPr/>
        </p:nvSpPr>
        <p:spPr>
          <a:xfrm>
            <a:off x="6233708" y="4178334"/>
            <a:ext cx="2819400" cy="461665"/>
          </a:xfrm>
          <a:prstGeom prst="rect">
            <a:avLst/>
          </a:prstGeom>
          <a:noFill/>
        </p:spPr>
        <p:txBody>
          <a:bodyPr wrap="square" rtlCol="0">
            <a:spAutoFit/>
          </a:bodyPr>
          <a:lstStyle/>
          <a:p>
            <a:pPr algn="ctr" defTabSz="685800" hangingPunct="1">
              <a:defRPr/>
            </a:pPr>
            <a:r>
              <a:rPr lang="zh-TW" altLang="en-US" sz="2400" kern="1200" dirty="0">
                <a:solidFill>
                  <a:prstClr val="black"/>
                </a:solidFill>
                <a:latin typeface="Calibri"/>
                <a:ea typeface="微軟正黑體" panose="020B0604030504040204" pitchFamily="34" charset="-120"/>
                <a:cs typeface="+mn-cs"/>
              </a:rPr>
              <a:t>特色與優勢指南</a:t>
            </a:r>
            <a:endParaRPr lang="en-US" sz="2400" kern="1200" dirty="0">
              <a:solidFill>
                <a:prstClr val="black"/>
              </a:solidFill>
              <a:latin typeface="Calibri"/>
              <a:ea typeface="微軟正黑體" panose="020B0604030504040204" pitchFamily="34" charset="-120"/>
              <a:cs typeface="+mn-cs"/>
            </a:endParaRPr>
          </a:p>
        </p:txBody>
      </p:sp>
    </p:spTree>
    <p:extLst>
      <p:ext uri="{BB962C8B-B14F-4D97-AF65-F5344CB8AC3E}">
        <p14:creationId xmlns:p14="http://schemas.microsoft.com/office/powerpoint/2010/main" val="295604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p:nvPr/>
        </p:nvSpPr>
        <p:spPr>
          <a:xfrm>
            <a:off x="785812" y="689998"/>
            <a:ext cx="7517294" cy="34624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rPr lang="x-none" sz="1800" b="1" dirty="0">
                <a:latin typeface="微軟正黑體" panose="020B0604030504040204" pitchFamily="34" charset="-120"/>
                <a:ea typeface="微軟正黑體" panose="020B0604030504040204" pitchFamily="34" charset="-120"/>
              </a:rPr>
              <a:t>是一個證實可行的系統</a:t>
            </a:r>
          </a:p>
        </p:txBody>
      </p:sp>
      <p:sp>
        <p:nvSpPr>
          <p:cNvPr id="1620" name="Shape 1620"/>
          <p:cNvSpPr/>
          <p:nvPr/>
        </p:nvSpPr>
        <p:spPr>
          <a:xfrm>
            <a:off x="188735" y="2861601"/>
            <a:ext cx="2438400" cy="1515798"/>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lvl1pPr algn="ctr">
              <a:defRPr sz="1200">
                <a:latin typeface="DIN-Medium"/>
                <a:ea typeface="DIN-Medium"/>
                <a:cs typeface="DIN-Medium"/>
                <a:sym typeface="DIN-Medium"/>
              </a:defRPr>
            </a:lvl1pPr>
          </a:lstStyle>
          <a:p>
            <a:r>
              <a:rPr lang="x-none" sz="1600" b="1" dirty="0">
                <a:solidFill>
                  <a:srgbClr val="00B0F0"/>
                </a:solidFill>
                <a:latin typeface="微軟正黑體" panose="020B0604030504040204" pitchFamily="34" charset="-120"/>
                <a:ea typeface="微軟正黑體" panose="020B0604030504040204" pitchFamily="34" charset="-120"/>
              </a:rPr>
              <a:t>網路中心實習生</a:t>
            </a:r>
          </a:p>
          <a:p>
            <a:r>
              <a:rPr lang="x-none" sz="1600" b="1" dirty="0">
                <a:solidFill>
                  <a:srgbClr val="00B0F0"/>
                </a:solidFill>
                <a:latin typeface="微軟正黑體" panose="020B0604030504040204" pitchFamily="34" charset="-120"/>
                <a:ea typeface="微軟正黑體" panose="020B0604030504040204" pitchFamily="34" charset="-120"/>
              </a:rPr>
              <a:t>學習方法</a:t>
            </a:r>
          </a:p>
          <a:p>
            <a:pPr>
              <a:spcBef>
                <a:spcPts val="1200"/>
              </a:spcBef>
              <a:defRPr sz="1700"/>
            </a:pPr>
            <a:r>
              <a:rPr lang="x-none" sz="1400" b="1" dirty="0">
                <a:latin typeface="微軟正黑體" panose="020B0604030504040204" pitchFamily="34" charset="-120"/>
                <a:ea typeface="微軟正黑體" panose="020B0604030504040204" pitchFamily="34" charset="-120"/>
              </a:rPr>
              <a:t>借力專業</a:t>
            </a:r>
          </a:p>
          <a:p>
            <a:pPr>
              <a:spcBef>
                <a:spcPts val="1200"/>
              </a:spcBef>
              <a:defRPr sz="1700"/>
            </a:pPr>
            <a:r>
              <a:rPr lang="x-none" sz="1400" b="1" dirty="0">
                <a:latin typeface="微軟正黑體" panose="020B0604030504040204" pitchFamily="34" charset="-120"/>
                <a:ea typeface="微軟正黑體" panose="020B0604030504040204" pitchFamily="34" charset="-120"/>
              </a:rPr>
              <a:t>賺取零售利潤，用以開啟您的網路中心事業</a:t>
            </a:r>
          </a:p>
        </p:txBody>
      </p:sp>
      <p:sp>
        <p:nvSpPr>
          <p:cNvPr id="1621" name="Shape 1621"/>
          <p:cNvSpPr/>
          <p:nvPr/>
        </p:nvSpPr>
        <p:spPr>
          <a:xfrm>
            <a:off x="6187701" y="2891712"/>
            <a:ext cx="2737189" cy="176201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pPr>
              <a:spcBef>
                <a:spcPts val="1200"/>
              </a:spcBef>
              <a:defRPr sz="1700"/>
            </a:pPr>
            <a:r>
              <a:rPr lang="x-none" sz="1600" b="1" dirty="0">
                <a:solidFill>
                  <a:srgbClr val="00B0F0"/>
                </a:solidFill>
                <a:latin typeface="微軟正黑體" panose="020B0604030504040204" pitchFamily="34" charset="-120"/>
                <a:ea typeface="微軟正黑體" panose="020B0604030504040204" pitchFamily="34" charset="-120"/>
              </a:rPr>
              <a:t>購買網路中心</a:t>
            </a:r>
            <a:br>
              <a:rPr lang="en-US" sz="1600" b="1" dirty="0">
                <a:latin typeface="微軟正黑體" panose="020B0604030504040204" pitchFamily="34" charset="-120"/>
                <a:ea typeface="微軟正黑體" panose="020B0604030504040204" pitchFamily="34" charset="-120"/>
              </a:rPr>
            </a:br>
            <a:r>
              <a:rPr lang="x-none" sz="1400" b="1" dirty="0">
                <a:latin typeface="微軟正黑體" panose="020B0604030504040204" pitchFamily="34" charset="-120"/>
                <a:ea typeface="微軟正黑體" panose="020B0604030504040204" pitchFamily="34" charset="-120"/>
              </a:rPr>
              <a:t>產品代號：</a:t>
            </a:r>
            <a:r>
              <a:rPr lang="en-US" sz="1400" b="1" dirty="0">
                <a:latin typeface="微軟正黑體" panose="020B0604030504040204" pitchFamily="34" charset="-120"/>
                <a:ea typeface="微軟正黑體" panose="020B0604030504040204" pitchFamily="34" charset="-120"/>
              </a:rPr>
              <a:t>T</a:t>
            </a:r>
            <a:r>
              <a:rPr lang="x-none" sz="1400" b="1" dirty="0">
                <a:latin typeface="微軟正黑體" panose="020B0604030504040204" pitchFamily="34" charset="-120"/>
                <a:ea typeface="微軟正黑體" panose="020B0604030504040204" pitchFamily="34" charset="-120"/>
              </a:rPr>
              <a:t>6040</a:t>
            </a:r>
            <a:br>
              <a:rPr lang="en-US" sz="1400" b="1" dirty="0">
                <a:latin typeface="微軟正黑體" panose="020B0604030504040204" pitchFamily="34" charset="-120"/>
                <a:ea typeface="微軟正黑體" panose="020B0604030504040204" pitchFamily="34" charset="-120"/>
              </a:rPr>
            </a:br>
            <a:r>
              <a:rPr lang="en-US" sz="1400" b="1" dirty="0">
                <a:latin typeface="微軟正黑體" panose="020B0604030504040204" pitchFamily="34" charset="-120"/>
                <a:ea typeface="微軟正黑體" panose="020B0604030504040204" pitchFamily="34" charset="-120"/>
              </a:rPr>
              <a:t>NT</a:t>
            </a:r>
            <a:r>
              <a:rPr lang="x-none" sz="1400" b="1" dirty="0">
                <a:latin typeface="微軟正黑體" panose="020B0604030504040204" pitchFamily="34" charset="-120"/>
                <a:ea typeface="微軟正黑體" panose="020B0604030504040204" pitchFamily="34" charset="-120"/>
              </a:rPr>
              <a:t>$</a:t>
            </a:r>
            <a:r>
              <a:rPr lang="en-US" sz="1400" b="1" dirty="0">
                <a:latin typeface="微軟正黑體" panose="020B0604030504040204" pitchFamily="34" charset="-120"/>
                <a:ea typeface="微軟正黑體" panose="020B0604030504040204" pitchFamily="34" charset="-120"/>
              </a:rPr>
              <a:t>3,100</a:t>
            </a:r>
            <a:r>
              <a:rPr lang="x-none" sz="1400" b="1" dirty="0">
                <a:latin typeface="微軟正黑體" panose="020B0604030504040204" pitchFamily="34" charset="-120"/>
                <a:ea typeface="微軟正黑體" panose="020B0604030504040204" pitchFamily="34" charset="-120"/>
              </a:rPr>
              <a:t> </a:t>
            </a:r>
            <a:r>
              <a:rPr lang="en-US" sz="1400" b="1" dirty="0">
                <a:latin typeface="微軟正黑體" panose="020B0604030504040204" pitchFamily="34" charset="-120"/>
                <a:ea typeface="微軟正黑體" panose="020B0604030504040204" pitchFamily="34" charset="-120"/>
              </a:rPr>
              <a:t>5</a:t>
            </a:r>
            <a:r>
              <a:rPr lang="x-none" sz="1400" b="1" dirty="0">
                <a:latin typeface="微軟正黑體" panose="020B0604030504040204" pitchFamily="34" charset="-120"/>
                <a:ea typeface="微軟正黑體" panose="020B0604030504040204" pitchFamily="34" charset="-120"/>
              </a:rPr>
              <a:t>0 BV</a:t>
            </a:r>
          </a:p>
          <a:p>
            <a:pPr>
              <a:spcBef>
                <a:spcPts val="1200"/>
              </a:spcBef>
              <a:defRPr sz="1700"/>
            </a:pPr>
            <a:r>
              <a:rPr lang="x-none" sz="1600" b="1" dirty="0">
                <a:solidFill>
                  <a:srgbClr val="00B0F0"/>
                </a:solidFill>
                <a:latin typeface="微軟正黑體" panose="020B0604030504040204" pitchFamily="34" charset="-120"/>
                <a:ea typeface="微軟正黑體" panose="020B0604030504040204" pitchFamily="34" charset="-120"/>
              </a:rPr>
              <a:t>重新啟動網路中心</a:t>
            </a:r>
            <a:br>
              <a:rPr lang="en-US" sz="1600" b="1" dirty="0">
                <a:latin typeface="微軟正黑體" panose="020B0604030504040204" pitchFamily="34" charset="-120"/>
                <a:ea typeface="微軟正黑體" panose="020B0604030504040204" pitchFamily="34" charset="-120"/>
              </a:rPr>
            </a:br>
            <a:r>
              <a:rPr lang="x-none" sz="1400" b="1" dirty="0">
                <a:latin typeface="微軟正黑體" panose="020B0604030504040204" pitchFamily="34" charset="-120"/>
                <a:ea typeface="微軟正黑體" panose="020B0604030504040204" pitchFamily="34" charset="-120"/>
              </a:rPr>
              <a:t>產品代號：</a:t>
            </a:r>
            <a:r>
              <a:rPr lang="en-US" sz="1400" b="1" dirty="0">
                <a:latin typeface="微軟正黑體" panose="020B0604030504040204" pitchFamily="34" charset="-120"/>
                <a:ea typeface="微軟正黑體" panose="020B0604030504040204" pitchFamily="34" charset="-120"/>
              </a:rPr>
              <a:t>T</a:t>
            </a:r>
            <a:r>
              <a:rPr lang="x-none" sz="1400" b="1" dirty="0">
                <a:latin typeface="微軟正黑體" panose="020B0604030504040204" pitchFamily="34" charset="-120"/>
                <a:ea typeface="微軟正黑體" panose="020B0604030504040204" pitchFamily="34" charset="-120"/>
              </a:rPr>
              <a:t>6040RA</a:t>
            </a:r>
            <a:br>
              <a:rPr lang="en-US" sz="1400" b="1" dirty="0">
                <a:latin typeface="微軟正黑體" panose="020B0604030504040204" pitchFamily="34" charset="-120"/>
                <a:ea typeface="微軟正黑體" panose="020B0604030504040204" pitchFamily="34" charset="-120"/>
              </a:rPr>
            </a:br>
            <a:r>
              <a:rPr lang="en-US" sz="1400" b="1" dirty="0">
                <a:latin typeface="微軟正黑體" panose="020B0604030504040204" pitchFamily="34" charset="-120"/>
                <a:ea typeface="微軟正黑體" panose="020B0604030504040204" pitchFamily="34" charset="-120"/>
              </a:rPr>
              <a:t>NT</a:t>
            </a:r>
            <a:r>
              <a:rPr lang="x-none" sz="1400" b="1" dirty="0">
                <a:latin typeface="微軟正黑體" panose="020B0604030504040204" pitchFamily="34" charset="-120"/>
                <a:ea typeface="微軟正黑體" panose="020B0604030504040204" pitchFamily="34" charset="-120"/>
              </a:rPr>
              <a:t>$</a:t>
            </a:r>
            <a:r>
              <a:rPr lang="en-US" sz="1400" b="1" dirty="0">
                <a:latin typeface="微軟正黑體" panose="020B0604030504040204" pitchFamily="34" charset="-120"/>
                <a:ea typeface="微軟正黑體" panose="020B0604030504040204" pitchFamily="34" charset="-120"/>
              </a:rPr>
              <a:t>4800</a:t>
            </a:r>
            <a:r>
              <a:rPr lang="x-none" sz="1400" b="1" dirty="0">
                <a:latin typeface="微軟正黑體" panose="020B0604030504040204" pitchFamily="34" charset="-120"/>
                <a:ea typeface="微軟正黑體" panose="020B0604030504040204" pitchFamily="34" charset="-120"/>
              </a:rPr>
              <a:t> 無BV</a:t>
            </a:r>
          </a:p>
          <a:p>
            <a:endParaRPr b="1" dirty="0">
              <a:latin typeface="微軟正黑體" panose="020B0604030504040204" pitchFamily="34" charset="-120"/>
              <a:ea typeface="微軟正黑體" panose="020B0604030504040204" pitchFamily="34" charset="-120"/>
            </a:endParaRPr>
          </a:p>
        </p:txBody>
      </p:sp>
      <p:sp>
        <p:nvSpPr>
          <p:cNvPr id="1624" name="Shape 1624"/>
          <p:cNvSpPr/>
          <p:nvPr/>
        </p:nvSpPr>
        <p:spPr>
          <a:xfrm>
            <a:off x="2964845" y="2901155"/>
            <a:ext cx="2885146" cy="1331132"/>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a:defRPr sz="1200">
                <a:latin typeface="DIN-Medium"/>
                <a:ea typeface="DIN-Medium"/>
                <a:cs typeface="DIN-Medium"/>
                <a:sym typeface="DIN-Medium"/>
              </a:defRPr>
            </a:pPr>
            <a:r>
              <a:rPr lang="x-none" sz="1600" b="1" dirty="0">
                <a:solidFill>
                  <a:srgbClr val="00B0F0"/>
                </a:solidFill>
                <a:latin typeface="微軟正黑體" panose="020B0604030504040204" pitchFamily="34" charset="-120"/>
                <a:ea typeface="微軟正黑體" panose="020B0604030504040204" pitchFamily="34" charset="-120"/>
                <a:cs typeface="DIN-Medium"/>
                <a:sym typeface="DIN-Medium"/>
              </a:rPr>
              <a:t>快速啟動網路中心</a:t>
            </a:r>
          </a:p>
          <a:p>
            <a:pPr algn="ctr">
              <a:defRPr sz="1200">
                <a:latin typeface="DIN-Medium"/>
                <a:ea typeface="DIN-Medium"/>
                <a:cs typeface="DIN-Medium"/>
                <a:sym typeface="DIN-Medium"/>
              </a:defRPr>
            </a:pPr>
            <a:endParaRPr lang="en-US" sz="1400" b="1" dirty="0">
              <a:solidFill>
                <a:srgbClr val="00B0F0"/>
              </a:solidFill>
              <a:latin typeface="微軟正黑體" panose="020B0604030504040204" pitchFamily="34" charset="-120"/>
              <a:ea typeface="微軟正黑體" panose="020B0604030504040204" pitchFamily="34" charset="-120"/>
              <a:cs typeface="DIN-Medium"/>
              <a:sym typeface="DIN-Medium"/>
            </a:endParaRPr>
          </a:p>
          <a:p>
            <a:pPr algn="ctr">
              <a:defRPr sz="1200">
                <a:latin typeface="DIN-Medium"/>
                <a:ea typeface="DIN-Medium"/>
                <a:cs typeface="DIN-Medium"/>
                <a:sym typeface="DIN-Medium"/>
              </a:defRPr>
            </a:pPr>
            <a:r>
              <a:rPr lang="x-none" sz="1400" b="1" dirty="0">
                <a:latin typeface="微軟正黑體" panose="020B0604030504040204" pitchFamily="34" charset="-120"/>
                <a:ea typeface="微軟正黑體" panose="020B0604030504040204" pitchFamily="34" charset="-120"/>
                <a:cs typeface="DIN-Medium"/>
                <a:sym typeface="DIN-Medium"/>
              </a:rPr>
              <a:t>開啟您的</a:t>
            </a:r>
            <a:r>
              <a:rPr lang="zh-TW" altLang="en-US" sz="1400" b="1" dirty="0">
                <a:latin typeface="微軟正黑體" panose="020B0604030504040204" pitchFamily="34" charset="-120"/>
                <a:ea typeface="微軟正黑體" panose="020B0604030504040204" pitchFamily="34" charset="-120"/>
                <a:cs typeface="DIN-Medium"/>
                <a:sym typeface="DIN-Medium"/>
              </a:rPr>
              <a:t>超連鎖</a:t>
            </a:r>
            <a:r>
              <a:rPr lang="en-US" altLang="zh-TW" sz="1400" b="1" baseline="30000" dirty="0">
                <a:latin typeface="微軟正黑體" panose="020B0604030504040204" pitchFamily="34" charset="-120"/>
                <a:ea typeface="微軟正黑體" panose="020B0604030504040204" pitchFamily="34" charset="-120"/>
                <a:cs typeface="DIN-Medium"/>
                <a:sym typeface="DIN-Medium"/>
              </a:rPr>
              <a:t>®</a:t>
            </a:r>
            <a:r>
              <a:rPr lang="x-none" sz="1400" b="1" dirty="0">
                <a:latin typeface="微軟正黑體" panose="020B0604030504040204" pitchFamily="34" charset="-120"/>
                <a:ea typeface="微軟正黑體" panose="020B0604030504040204" pitchFamily="34" charset="-120"/>
                <a:cs typeface="DIN-Medium"/>
                <a:sym typeface="DIN-Medium"/>
              </a:rPr>
              <a:t>事業</a:t>
            </a:r>
          </a:p>
          <a:p>
            <a:pPr algn="ctr">
              <a:defRPr sz="1700"/>
            </a:pPr>
            <a:r>
              <a:rPr lang="x-none" sz="1400" b="1" dirty="0">
                <a:latin typeface="微軟正黑體" panose="020B0604030504040204" pitchFamily="34" charset="-120"/>
                <a:ea typeface="微軟正黑體" panose="020B0604030504040204" pitchFamily="34" charset="-120"/>
              </a:rPr>
              <a:t>網路中心新人快速啟動組合</a:t>
            </a:r>
            <a:endParaRPr lang="en-US" sz="1400" b="1" dirty="0">
              <a:latin typeface="微軟正黑體" panose="020B0604030504040204" pitchFamily="34" charset="-120"/>
              <a:ea typeface="微軟正黑體" panose="020B0604030504040204" pitchFamily="34" charset="-120"/>
            </a:endParaRPr>
          </a:p>
          <a:p>
            <a:pPr algn="ctr">
              <a:spcBef>
                <a:spcPts val="1200"/>
              </a:spcBef>
              <a:defRPr sz="1700"/>
            </a:pPr>
            <a:r>
              <a:rPr lang="x-none" sz="1400" b="1" dirty="0">
                <a:latin typeface="微軟正黑體" panose="020B0604030504040204" pitchFamily="34" charset="-120"/>
                <a:ea typeface="微軟正黑體" panose="020B0604030504040204" pitchFamily="34" charset="-120"/>
              </a:rPr>
              <a:t>立刻開始</a:t>
            </a:r>
          </a:p>
        </p:txBody>
      </p:sp>
      <p:sp>
        <p:nvSpPr>
          <p:cNvPr id="10" name="Rectangle 9"/>
          <p:cNvSpPr/>
          <p:nvPr/>
        </p:nvSpPr>
        <p:spPr>
          <a:xfrm>
            <a:off x="472264" y="330268"/>
            <a:ext cx="8199475" cy="82296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562" hangingPunct="1"/>
            <a:endParaRPr lang="en-US" sz="1400" b="1" kern="1200" dirty="0">
              <a:solidFill>
                <a:srgbClr val="93BF3E"/>
              </a:solidFill>
              <a:latin typeface="微軟正黑體" panose="020B0604030504040204" pitchFamily="34" charset="-120"/>
              <a:ea typeface="微軟正黑體" panose="020B0604030504040204" pitchFamily="34" charset="-120"/>
            </a:endParaRPr>
          </a:p>
        </p:txBody>
      </p:sp>
      <p:sp>
        <p:nvSpPr>
          <p:cNvPr id="11" name="TextBox 10"/>
          <p:cNvSpPr txBox="1"/>
          <p:nvPr/>
        </p:nvSpPr>
        <p:spPr>
          <a:xfrm>
            <a:off x="968477" y="510917"/>
            <a:ext cx="7207317" cy="469359"/>
          </a:xfrm>
          <a:prstGeom prst="rect">
            <a:avLst/>
          </a:prstGeom>
          <a:noFill/>
        </p:spPr>
        <p:txBody>
          <a:bodyPr wrap="square" lIns="68579" tIns="34289" rIns="68579" bIns="34289" rtlCol="0">
            <a:spAutoFit/>
          </a:bodyPr>
          <a:lstStyle/>
          <a:p>
            <a:pPr algn="ctr" defTabSz="685783" hangingPunct="1"/>
            <a:r>
              <a:rPr lang="x-none" sz="2600" b="1" cap="all" dirty="0">
                <a:solidFill>
                  <a:srgbClr val="FFFFFF"/>
                </a:solidFill>
                <a:latin typeface="微軟正黑體" panose="020B0604030504040204" pitchFamily="34" charset="-120"/>
                <a:ea typeface="微軟正黑體" panose="020B0604030504040204" pitchFamily="34" charset="-120"/>
              </a:rPr>
              <a:t>您的選擇</a:t>
            </a:r>
          </a:p>
        </p:txBody>
      </p:sp>
      <p:grpSp>
        <p:nvGrpSpPr>
          <p:cNvPr id="12" name="Group 11"/>
          <p:cNvGrpSpPr/>
          <p:nvPr/>
        </p:nvGrpSpPr>
        <p:grpSpPr>
          <a:xfrm>
            <a:off x="2890740" y="1193342"/>
            <a:ext cx="2939345" cy="1555745"/>
            <a:chOff x="4570810" y="2712416"/>
            <a:chExt cx="4573191" cy="1887528"/>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0811" y="3989230"/>
              <a:ext cx="1508685" cy="428753"/>
            </a:xfrm>
            <a:prstGeom prst="rect">
              <a:avLst/>
            </a:prstGeom>
            <a:solidFill>
              <a:schemeClr val="bg1">
                <a:alpha val="71000"/>
              </a:schemeClr>
            </a:solidFill>
          </p:spPr>
        </p:pic>
        <p:sp>
          <p:nvSpPr>
            <p:cNvPr id="14" name="Rectangle 13"/>
            <p:cNvSpPr/>
            <p:nvPr/>
          </p:nvSpPr>
          <p:spPr>
            <a:xfrm>
              <a:off x="4570810" y="2941028"/>
              <a:ext cx="4573190" cy="156181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b="1" kern="1200" dirty="0">
                <a:solidFill>
                  <a:prstClr val="white"/>
                </a:solidFill>
                <a:latin typeface="微軟正黑體" panose="020B0604030504040204" pitchFamily="34" charset="-120"/>
                <a:ea typeface="微軟正黑體" panose="020B0604030504040204" pitchFamily="34" charset="-120"/>
              </a:endParaRPr>
            </a:p>
          </p:txBody>
        </p:sp>
        <p:sp>
          <p:nvSpPr>
            <p:cNvPr id="15" name="Rectangle 14"/>
            <p:cNvSpPr/>
            <p:nvPr/>
          </p:nvSpPr>
          <p:spPr>
            <a:xfrm>
              <a:off x="6218360" y="3009269"/>
              <a:ext cx="2925641" cy="399948"/>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b="1" kern="1200" dirty="0">
                <a:solidFill>
                  <a:prstClr val="white"/>
                </a:solidFill>
                <a:latin typeface="微軟正黑體" panose="020B0604030504040204" pitchFamily="34" charset="-120"/>
                <a:ea typeface="微軟正黑體" panose="020B0604030504040204" pitchFamily="34" charset="-120"/>
              </a:endParaRP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3765" y="3119516"/>
              <a:ext cx="2316773" cy="124972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360" y="3009269"/>
              <a:ext cx="2202473" cy="1590675"/>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80772" y="3027427"/>
              <a:ext cx="1963229" cy="1475419"/>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5937" y="2712416"/>
              <a:ext cx="1655150" cy="935361"/>
            </a:xfrm>
            <a:prstGeom prst="rect">
              <a:avLst/>
            </a:prstGeom>
          </p:spPr>
        </p:pic>
      </p:grpSp>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6781" y="1415232"/>
            <a:ext cx="2438400" cy="1184365"/>
          </a:xfrm>
          <a:prstGeom prst="rect">
            <a:avLst/>
          </a:prstGeom>
        </p:spPr>
      </p:pic>
      <p:pic>
        <p:nvPicPr>
          <p:cNvPr id="23" name="Picture 2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09539" y="1361043"/>
            <a:ext cx="2362200" cy="1328738"/>
          </a:xfrm>
          <a:prstGeom prst="rect">
            <a:avLst/>
          </a:prstGeom>
        </p:spPr>
      </p:pic>
    </p:spTree>
    <p:extLst>
      <p:ext uri="{BB962C8B-B14F-4D97-AF65-F5344CB8AC3E}">
        <p14:creationId xmlns:p14="http://schemas.microsoft.com/office/powerpoint/2010/main" val="192908036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1"/>
                                        </p:tgtEl>
                                        <p:attrNameLst>
                                          <p:attrName>style.visibility</p:attrName>
                                        </p:attrNameLst>
                                      </p:cBhvr>
                                      <p:to>
                                        <p:strVal val="visible"/>
                                      </p:to>
                                    </p:set>
                                    <p:anim calcmode="lin" valueType="num">
                                      <p:cBhvr>
                                        <p:cTn id="12" dur="1000" fill="hold"/>
                                        <p:tgtEl>
                                          <p:spTgt spid="1621"/>
                                        </p:tgtEl>
                                        <p:attrNameLst>
                                          <p:attrName>ppt_w</p:attrName>
                                        </p:attrNameLst>
                                      </p:cBhvr>
                                      <p:tavLst>
                                        <p:tav tm="0">
                                          <p:val>
                                            <p:fltVal val="0"/>
                                          </p:val>
                                        </p:tav>
                                        <p:tav tm="100000">
                                          <p:val>
                                            <p:strVal val="#ppt_w"/>
                                          </p:val>
                                        </p:tav>
                                      </p:tavLst>
                                    </p:anim>
                                    <p:anim calcmode="lin" valueType="num">
                                      <p:cBhvr>
                                        <p:cTn id="13"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4"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p:nvPr/>
        </p:nvSpPr>
        <p:spPr>
          <a:xfrm>
            <a:off x="4417900" y="0"/>
            <a:ext cx="4724401" cy="5143500"/>
          </a:xfrm>
          <a:prstGeom prst="rect">
            <a:avLst/>
          </a:prstGeom>
          <a:solidFill>
            <a:srgbClr val="00B0F0"/>
          </a:solidFill>
          <a:ln w="12700">
            <a:miter lim="400000"/>
          </a:ln>
        </p:spPr>
        <p:txBody>
          <a:bodyPr lIns="45705" tIns="45706" rIns="45705" bIns="45706" anchor="ctr"/>
          <a:lstStyle/>
          <a:p>
            <a:pPr algn="ctr" defTabSz="914085">
              <a:defRPr>
                <a:solidFill>
                  <a:srgbClr val="FFFFFF"/>
                </a:solidFill>
              </a:defRPr>
            </a:pPr>
            <a:endParaRPr b="1">
              <a:solidFill>
                <a:srgbClr val="FFFFFF"/>
              </a:solidFill>
              <a:latin typeface="微軟正黑體" panose="020B0604030504040204" pitchFamily="34" charset="-120"/>
              <a:ea typeface="微軟正黑體" panose="020B0604030504040204" pitchFamily="34" charset="-120"/>
            </a:endParaRPr>
          </a:p>
        </p:txBody>
      </p:sp>
      <p:pic>
        <p:nvPicPr>
          <p:cNvPr id="1702" name="image84.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350" y="-3634"/>
            <a:ext cx="4434238" cy="5143501"/>
          </a:xfrm>
          <a:prstGeom prst="rect">
            <a:avLst/>
          </a:prstGeom>
          <a:ln w="12700">
            <a:miter lim="400000"/>
          </a:ln>
        </p:spPr>
      </p:pic>
      <p:sp>
        <p:nvSpPr>
          <p:cNvPr id="1703" name="Shape 1703"/>
          <p:cNvSpPr/>
          <p:nvPr/>
        </p:nvSpPr>
        <p:spPr>
          <a:xfrm>
            <a:off x="4488267" y="290565"/>
            <a:ext cx="4583640" cy="4462732"/>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defTabSz="914085">
              <a:spcBef>
                <a:spcPts val="1200"/>
              </a:spcBef>
              <a:defRPr b="1" cap="all">
                <a:solidFill>
                  <a:srgbClr val="FFFFFF"/>
                </a:solidFill>
              </a:defRPr>
            </a:pPr>
            <a:r>
              <a:rPr lang="x-none" b="1" cap="all" dirty="0">
                <a:solidFill>
                  <a:srgbClr val="FFFFFF"/>
                </a:solidFill>
                <a:latin typeface="微軟正黑體" panose="020B0604030504040204" pitchFamily="34" charset="-120"/>
                <a:ea typeface="微軟正黑體" panose="020B0604030504040204" pitchFamily="34" charset="-120"/>
              </a:rPr>
              <a:t>產品＆服務</a:t>
            </a:r>
            <a:br>
              <a:rPr lang="en-US" b="1" cap="all" dirty="0">
                <a:solidFill>
                  <a:srgbClr val="FFFFFF"/>
                </a:solidFill>
                <a:latin typeface="微軟正黑體" panose="020B0604030504040204" pitchFamily="34" charset="-120"/>
                <a:ea typeface="微軟正黑體" panose="020B0604030504040204" pitchFamily="34" charset="-120"/>
              </a:rPr>
            </a:br>
            <a:r>
              <a:rPr lang="zh-TW" altLang="en-US" b="1" cap="all" dirty="0">
                <a:solidFill>
                  <a:srgbClr val="FFFFFF"/>
                </a:solidFill>
                <a:latin typeface="微軟正黑體" panose="020B0604030504040204" pitchFamily="34" charset="-120"/>
                <a:ea typeface="微軟正黑體" panose="020B0604030504040204" pitchFamily="34" charset="-120"/>
              </a:rPr>
              <a:t>　</a:t>
            </a:r>
            <a:r>
              <a:rPr lang="x-none" sz="1600" b="1" cap="all" dirty="0">
                <a:solidFill>
                  <a:srgbClr val="FFFFFF"/>
                </a:solidFill>
                <a:latin typeface="微軟正黑體" panose="020B0604030504040204" pitchFamily="34" charset="-120"/>
                <a:ea typeface="微軟正黑體" panose="020B0604030504040204" pitchFamily="34" charset="-120"/>
              </a:rPr>
              <a:t>完整且卓越的線上行銷解決方案，協助企業行銷自己</a:t>
            </a:r>
          </a:p>
          <a:p>
            <a:pPr defTabSz="914085">
              <a:spcBef>
                <a:spcPts val="1200"/>
              </a:spcBef>
              <a:defRPr b="1" cap="all">
                <a:solidFill>
                  <a:srgbClr val="FFFFFF"/>
                </a:solidFill>
              </a:defRPr>
            </a:pPr>
            <a:r>
              <a:rPr lang="x-none" b="1" cap="all" dirty="0">
                <a:solidFill>
                  <a:srgbClr val="FFFFFF"/>
                </a:solidFill>
                <a:latin typeface="微軟正黑體" panose="020B0604030504040204" pitchFamily="34" charset="-120"/>
                <a:ea typeface="微軟正黑體" panose="020B0604030504040204" pitchFamily="34" charset="-120"/>
              </a:rPr>
              <a:t>獲利能力</a:t>
            </a:r>
            <a:br>
              <a:rPr lang="en-US" b="1" cap="all" dirty="0">
                <a:solidFill>
                  <a:srgbClr val="FFFFFF"/>
                </a:solidFill>
                <a:latin typeface="微軟正黑體" panose="020B0604030504040204" pitchFamily="34" charset="-120"/>
                <a:ea typeface="微軟正黑體" panose="020B0604030504040204" pitchFamily="34" charset="-120"/>
              </a:rPr>
            </a:br>
            <a:r>
              <a:rPr lang="zh-TW" altLang="en-US" b="1" cap="all" dirty="0">
                <a:solidFill>
                  <a:srgbClr val="FFFFFF"/>
                </a:solidFill>
                <a:latin typeface="微軟正黑體" panose="020B0604030504040204" pitchFamily="34" charset="-120"/>
                <a:ea typeface="微軟正黑體" panose="020B0604030504040204" pitchFamily="34" charset="-120"/>
              </a:rPr>
              <a:t>　</a:t>
            </a:r>
            <a:r>
              <a:rPr lang="x-none" sz="1600" b="1" cap="all" dirty="0">
                <a:solidFill>
                  <a:srgbClr val="FFFFFF"/>
                </a:solidFill>
                <a:latin typeface="微軟正黑體" panose="020B0604030504040204" pitchFamily="34" charset="-120"/>
                <a:ea typeface="微軟正黑體" panose="020B0604030504040204" pitchFamily="34" charset="-120"/>
              </a:rPr>
              <a:t>豐厚的零售利潤及業績點數潛力，並有機會在本地或全球深入發展事業</a:t>
            </a:r>
          </a:p>
          <a:p>
            <a:pPr defTabSz="914085">
              <a:spcBef>
                <a:spcPts val="1200"/>
              </a:spcBef>
              <a:defRPr b="1" cap="all">
                <a:solidFill>
                  <a:srgbClr val="FFFFFF"/>
                </a:solidFill>
              </a:defRPr>
            </a:pPr>
            <a:r>
              <a:rPr lang="x-none" b="1" cap="all" dirty="0">
                <a:solidFill>
                  <a:srgbClr val="FFFFFF"/>
                </a:solidFill>
                <a:latin typeface="微軟正黑體" panose="020B0604030504040204" pitchFamily="34" charset="-120"/>
                <a:ea typeface="微軟正黑體" panose="020B0604030504040204" pitchFamily="34" charset="-120"/>
              </a:rPr>
              <a:t>系統</a:t>
            </a:r>
            <a:br>
              <a:rPr lang="en-US" b="1" cap="all" dirty="0">
                <a:solidFill>
                  <a:srgbClr val="FFFFFF"/>
                </a:solidFill>
                <a:latin typeface="微軟正黑體" panose="020B0604030504040204" pitchFamily="34" charset="-120"/>
                <a:ea typeface="微軟正黑體" panose="020B0604030504040204" pitchFamily="34" charset="-120"/>
              </a:rPr>
            </a:br>
            <a:r>
              <a:rPr lang="zh-TW" altLang="en-US" b="1" cap="all" dirty="0">
                <a:solidFill>
                  <a:srgbClr val="FFFFFF"/>
                </a:solidFill>
                <a:latin typeface="微軟正黑體" panose="020B0604030504040204" pitchFamily="34" charset="-120"/>
                <a:ea typeface="微軟正黑體" panose="020B0604030504040204" pitchFamily="34" charset="-120"/>
              </a:rPr>
              <a:t>　</a:t>
            </a:r>
            <a:r>
              <a:rPr lang="x-none" sz="1600" b="1" cap="all" dirty="0">
                <a:solidFill>
                  <a:srgbClr val="FFFFFF"/>
                </a:solidFill>
                <a:latin typeface="微軟正黑體" panose="020B0604030504040204" pitchFamily="34" charset="-120"/>
                <a:ea typeface="微軟正黑體" panose="020B0604030504040204" pitchFamily="34" charset="-120"/>
              </a:rPr>
              <a:t>一個由專業團隊支援的簡易銷售系統</a:t>
            </a:r>
          </a:p>
          <a:p>
            <a:pPr defTabSz="914085">
              <a:spcBef>
                <a:spcPts val="1200"/>
              </a:spcBef>
              <a:defRPr b="1" cap="all">
                <a:solidFill>
                  <a:srgbClr val="FFFFFF"/>
                </a:solidFill>
              </a:defRPr>
            </a:pPr>
            <a:r>
              <a:rPr lang="x-none" b="1" cap="all" dirty="0">
                <a:solidFill>
                  <a:srgbClr val="FFFFFF"/>
                </a:solidFill>
                <a:latin typeface="微軟正黑體" panose="020B0604030504040204" pitchFamily="34" charset="-120"/>
                <a:ea typeface="微軟正黑體" panose="020B0604030504040204" pitchFamily="34" charset="-120"/>
              </a:rPr>
              <a:t>支援</a:t>
            </a:r>
            <a:br>
              <a:rPr lang="en-US" b="1" cap="all" dirty="0">
                <a:solidFill>
                  <a:srgbClr val="FFFFFF"/>
                </a:solidFill>
                <a:latin typeface="微軟正黑體" panose="020B0604030504040204" pitchFamily="34" charset="-120"/>
                <a:ea typeface="微軟正黑體" panose="020B0604030504040204" pitchFamily="34" charset="-120"/>
              </a:rPr>
            </a:br>
            <a:r>
              <a:rPr lang="zh-TW" altLang="en-US" b="1" cap="all" dirty="0">
                <a:solidFill>
                  <a:srgbClr val="FFFFFF"/>
                </a:solidFill>
                <a:latin typeface="微軟正黑體" panose="020B0604030504040204" pitchFamily="34" charset="-120"/>
                <a:ea typeface="微軟正黑體" panose="020B0604030504040204" pitchFamily="34" charset="-120"/>
              </a:rPr>
              <a:t>　</a:t>
            </a:r>
            <a:r>
              <a:rPr lang="x-none" sz="1600" b="1" cap="all" dirty="0">
                <a:solidFill>
                  <a:srgbClr val="FFFFFF"/>
                </a:solidFill>
                <a:latin typeface="微軟正黑體" panose="020B0604030504040204" pitchFamily="34" charset="-120"/>
                <a:ea typeface="微軟正黑體" panose="020B0604030504040204" pitchFamily="34" charset="-120"/>
              </a:rPr>
              <a:t>標準化訓練、線上研討會、MeetOn、印刷資料、專業團隊</a:t>
            </a:r>
          </a:p>
          <a:p>
            <a:pPr defTabSz="914085">
              <a:spcBef>
                <a:spcPts val="1200"/>
              </a:spcBef>
              <a:defRPr b="1" cap="all">
                <a:solidFill>
                  <a:srgbClr val="FFFFFF"/>
                </a:solidFill>
              </a:defRPr>
            </a:pPr>
            <a:r>
              <a:rPr lang="x-none" b="1" cap="all" dirty="0">
                <a:solidFill>
                  <a:srgbClr val="FFFFFF"/>
                </a:solidFill>
                <a:latin typeface="微軟正黑體" panose="020B0604030504040204" pitchFamily="34" charset="-120"/>
                <a:ea typeface="微軟正黑體" panose="020B0604030504040204" pitchFamily="34" charset="-120"/>
              </a:rPr>
              <a:t>如何起步</a:t>
            </a:r>
            <a:br>
              <a:rPr lang="en-US" b="1" cap="all" dirty="0">
                <a:solidFill>
                  <a:srgbClr val="FFFFFF"/>
                </a:solidFill>
                <a:latin typeface="微軟正黑體" panose="020B0604030504040204" pitchFamily="34" charset="-120"/>
                <a:ea typeface="微軟正黑體" panose="020B0604030504040204" pitchFamily="34" charset="-120"/>
              </a:rPr>
            </a:br>
            <a:r>
              <a:rPr lang="zh-TW" altLang="en-US" b="1" cap="all" dirty="0">
                <a:solidFill>
                  <a:srgbClr val="FFFFFF"/>
                </a:solidFill>
                <a:latin typeface="微軟正黑體" panose="020B0604030504040204" pitchFamily="34" charset="-120"/>
                <a:ea typeface="微軟正黑體" panose="020B0604030504040204" pitchFamily="34" charset="-120"/>
              </a:rPr>
              <a:t>　</a:t>
            </a:r>
            <a:r>
              <a:rPr lang="x-none" sz="1600" b="1" cap="all" dirty="0">
                <a:solidFill>
                  <a:srgbClr val="FFFFFF"/>
                </a:solidFill>
                <a:latin typeface="微軟正黑體" panose="020B0604030504040204" pitchFamily="34" charset="-120"/>
                <a:ea typeface="微軟正黑體" panose="020B0604030504040204" pitchFamily="34" charset="-120"/>
              </a:rPr>
              <a:t>快速啟動組合、成為網路中心經營者、實習生計畫</a:t>
            </a:r>
          </a:p>
        </p:txBody>
      </p:sp>
      <p:sp>
        <p:nvSpPr>
          <p:cNvPr id="1704" name="Shape 1704"/>
          <p:cNvSpPr/>
          <p:nvPr/>
        </p:nvSpPr>
        <p:spPr>
          <a:xfrm>
            <a:off x="0" y="3569566"/>
            <a:ext cx="4419600" cy="1077190"/>
          </a:xfrm>
          <a:prstGeom prst="rect">
            <a:avLst/>
          </a:prstGeom>
          <a:solidFill>
            <a:srgbClr val="262626"/>
          </a:solidFill>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400" cap="all">
                <a:solidFill>
                  <a:srgbClr val="FFFFFF"/>
                </a:solidFill>
              </a:defRPr>
            </a:lvl1pPr>
          </a:lstStyle>
          <a:p>
            <a:r>
              <a:rPr lang="x-none" sz="3200" b="1" dirty="0">
                <a:latin typeface="微軟正黑體" panose="020B0604030504040204" pitchFamily="34" charset="-120"/>
                <a:ea typeface="微軟正黑體" panose="020B0604030504040204" pitchFamily="34" charset="-120"/>
              </a:rPr>
              <a:t>我們來重新查看這些</a:t>
            </a:r>
            <a:endParaRPr lang="en-US" sz="3200" b="1" dirty="0">
              <a:latin typeface="微軟正黑體" panose="020B0604030504040204" pitchFamily="34" charset="-120"/>
              <a:ea typeface="微軟正黑體" panose="020B0604030504040204" pitchFamily="34" charset="-120"/>
            </a:endParaRPr>
          </a:p>
          <a:p>
            <a:r>
              <a:rPr lang="x-none" sz="3200" b="1" dirty="0">
                <a:latin typeface="微軟正黑體" panose="020B0604030504040204" pitchFamily="34" charset="-120"/>
                <a:ea typeface="微軟正黑體" panose="020B0604030504040204" pitchFamily="34" charset="-120"/>
              </a:rPr>
              <a:t>重要問題！</a:t>
            </a:r>
          </a:p>
        </p:txBody>
      </p:sp>
    </p:spTree>
    <p:extLst>
      <p:ext uri="{BB962C8B-B14F-4D97-AF65-F5344CB8AC3E}">
        <p14:creationId xmlns:p14="http://schemas.microsoft.com/office/powerpoint/2010/main" val="2485076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428694" y="285750"/>
            <a:ext cx="5709745" cy="646331"/>
          </a:xfrm>
          <a:prstGeom prst="rect">
            <a:avLst/>
          </a:prstGeom>
          <a:noFill/>
        </p:spPr>
        <p:txBody>
          <a:bodyPr wrap="square" rtlCol="0">
            <a:spAutoFit/>
          </a:bodyPr>
          <a:lstStyle/>
          <a:p>
            <a:pPr algn="ctr"/>
            <a:r>
              <a:rPr lang="zh" sz="3600" b="1" i="0" dirty="0">
                <a:solidFill>
                  <a:srgbClr val="00B0F0"/>
                </a:solidFill>
                <a:latin typeface="微軟正黑體" panose="020B0604030504040204" pitchFamily="34" charset="-120"/>
                <a:ea typeface="微軟正黑體" panose="020B0604030504040204" pitchFamily="34" charset="-120"/>
              </a:rPr>
              <a:t>您的下一步</a:t>
            </a:r>
          </a:p>
        </p:txBody>
      </p:sp>
      <p:sp>
        <p:nvSpPr>
          <p:cNvPr id="7" name="Rectangle 6"/>
          <p:cNvSpPr/>
          <p:nvPr/>
        </p:nvSpPr>
        <p:spPr>
          <a:xfrm>
            <a:off x="3982925" y="1217831"/>
            <a:ext cx="4666593" cy="1015663"/>
          </a:xfrm>
          <a:prstGeom prst="rect">
            <a:avLst/>
          </a:prstGeom>
          <a:ln>
            <a:solidFill>
              <a:schemeClr val="bg1">
                <a:lumMod val="95000"/>
              </a:schemeClr>
            </a:solidFill>
          </a:ln>
        </p:spPr>
        <p:txBody>
          <a:bodyPr wrap="square">
            <a:spAutoFit/>
          </a:bodyPr>
          <a:lstStyle/>
          <a:p>
            <a:pPr algn="ctr" defTabSz="914400">
              <a:spcAft>
                <a:spcPts val="600"/>
              </a:spcAft>
            </a:pPr>
            <a:r>
              <a:rPr lang="zh" sz="2000" b="1" i="0" dirty="0">
                <a:solidFill>
                  <a:srgbClr val="00B0F0"/>
                </a:solidFill>
                <a:latin typeface="微軟正黑體" panose="020B0604030504040204" pitchFamily="34" charset="-120"/>
                <a:ea typeface="微軟正黑體" panose="020B0604030504040204" pitchFamily="34" charset="-120"/>
              </a:rPr>
              <a:t>查看更多資料</a:t>
            </a:r>
            <a:br>
              <a:rPr lang="en-US" sz="2000" dirty="0">
                <a:latin typeface="微軟正黑體" panose="020B0604030504040204" pitchFamily="34" charset="-120"/>
                <a:ea typeface="微軟正黑體" panose="020B0604030504040204" pitchFamily="34" charset="-120"/>
              </a:rPr>
            </a:br>
            <a:r>
              <a:rPr lang="zh" sz="2000" b="1" i="0" dirty="0">
                <a:solidFill>
                  <a:srgbClr val="262626"/>
                </a:solidFill>
                <a:latin typeface="微軟正黑體" panose="020B0604030504040204" pitchFamily="34" charset="-120"/>
                <a:ea typeface="微軟正黑體" panose="020B0604030504040204" pitchFamily="34" charset="-120"/>
              </a:rPr>
              <a:t>請參加線上研討會並查看www.MAWC411.COM</a:t>
            </a:r>
          </a:p>
        </p:txBody>
      </p:sp>
      <p:sp>
        <p:nvSpPr>
          <p:cNvPr id="9" name="Rectangle 8"/>
          <p:cNvSpPr/>
          <p:nvPr/>
        </p:nvSpPr>
        <p:spPr>
          <a:xfrm>
            <a:off x="3950268" y="2500266"/>
            <a:ext cx="4666593" cy="1015663"/>
          </a:xfrm>
          <a:prstGeom prst="rect">
            <a:avLst/>
          </a:prstGeom>
          <a:ln>
            <a:solidFill>
              <a:schemeClr val="bg1">
                <a:lumMod val="95000"/>
              </a:schemeClr>
            </a:solidFill>
          </a:ln>
        </p:spPr>
        <p:txBody>
          <a:bodyPr wrap="square">
            <a:spAutoFit/>
          </a:bodyPr>
          <a:lstStyle/>
          <a:p>
            <a:pPr algn="ctr"/>
            <a:r>
              <a:rPr lang="zh" sz="2000" b="1" i="0" dirty="0">
                <a:solidFill>
                  <a:srgbClr val="00B0F0"/>
                </a:solidFill>
                <a:latin typeface="微軟正黑體" panose="020B0604030504040204" pitchFamily="34" charset="-120"/>
                <a:ea typeface="微軟正黑體" panose="020B0604030504040204" pitchFamily="34" charset="-120"/>
              </a:rPr>
              <a:t>預約跟進會談</a:t>
            </a:r>
            <a:br>
              <a:rPr lang="en-US" sz="2000" dirty="0">
                <a:latin typeface="微軟正黑體" panose="020B0604030504040204" pitchFamily="34" charset="-120"/>
                <a:ea typeface="微軟正黑體" panose="020B0604030504040204" pitchFamily="34" charset="-120"/>
              </a:rPr>
            </a:br>
            <a:r>
              <a:rPr lang="zh" sz="2000" b="1" i="0" dirty="0">
                <a:solidFill>
                  <a:srgbClr val="000000"/>
                </a:solidFill>
                <a:latin typeface="微軟正黑體" panose="020B0604030504040204" pitchFamily="34" charset="-120"/>
                <a:ea typeface="微軟正黑體" panose="020B0604030504040204" pitchFamily="34" charset="-120"/>
              </a:rPr>
              <a:t>預約會談以解答您的問題並了解</a:t>
            </a:r>
            <a:endParaRPr lang="en-US" altLang="zh" sz="2000" b="1" i="0" dirty="0">
              <a:solidFill>
                <a:srgbClr val="000000"/>
              </a:solidFill>
              <a:latin typeface="微軟正黑體" panose="020B0604030504040204" pitchFamily="34" charset="-120"/>
              <a:ea typeface="微軟正黑體" panose="020B0604030504040204" pitchFamily="34" charset="-120"/>
            </a:endParaRPr>
          </a:p>
          <a:p>
            <a:pPr algn="ctr"/>
            <a:r>
              <a:rPr lang="zh" sz="2000" b="1" i="0" dirty="0">
                <a:solidFill>
                  <a:srgbClr val="000000"/>
                </a:solidFill>
                <a:latin typeface="微軟正黑體" panose="020B0604030504040204" pitchFamily="34" charset="-120"/>
                <a:ea typeface="微軟正黑體" panose="020B0604030504040204" pitchFamily="34" charset="-120"/>
              </a:rPr>
              <a:t>超連鎖</a:t>
            </a:r>
            <a:r>
              <a:rPr lang="en-US" altLang="zh" sz="2000" b="1" baseline="30000" dirty="0">
                <a:latin typeface="微軟正黑體" panose="020B0604030504040204" pitchFamily="34" charset="-120"/>
                <a:ea typeface="微軟正黑體" panose="020B0604030504040204" pitchFamily="34" charset="-120"/>
              </a:rPr>
              <a:t>®</a:t>
            </a:r>
            <a:r>
              <a:rPr lang="zh" sz="2000" b="1" i="0" dirty="0">
                <a:solidFill>
                  <a:srgbClr val="000000"/>
                </a:solidFill>
                <a:latin typeface="微軟正黑體" panose="020B0604030504040204" pitchFamily="34" charset="-120"/>
                <a:ea typeface="微軟正黑體" panose="020B0604030504040204" pitchFamily="34" charset="-120"/>
              </a:rPr>
              <a:t>事業</a:t>
            </a:r>
          </a:p>
        </p:txBody>
      </p:sp>
      <p:sp>
        <p:nvSpPr>
          <p:cNvPr id="10" name="Rectangle 9"/>
          <p:cNvSpPr/>
          <p:nvPr/>
        </p:nvSpPr>
        <p:spPr>
          <a:xfrm>
            <a:off x="3950268" y="3638550"/>
            <a:ext cx="4666593" cy="1015663"/>
          </a:xfrm>
          <a:prstGeom prst="rect">
            <a:avLst/>
          </a:prstGeom>
          <a:ln>
            <a:solidFill>
              <a:schemeClr val="bg1">
                <a:lumMod val="95000"/>
              </a:schemeClr>
            </a:solidFill>
          </a:ln>
        </p:spPr>
        <p:txBody>
          <a:bodyPr wrap="square">
            <a:spAutoFit/>
          </a:bodyPr>
          <a:lstStyle/>
          <a:p>
            <a:pPr algn="ctr" defTabSz="914400">
              <a:spcAft>
                <a:spcPts val="600"/>
              </a:spcAft>
            </a:pPr>
            <a:r>
              <a:rPr lang="zh" sz="2000" b="1" i="0" dirty="0">
                <a:solidFill>
                  <a:srgbClr val="00B0F0"/>
                </a:solidFill>
                <a:latin typeface="微軟正黑體" panose="020B0604030504040204" pitchFamily="34" charset="-120"/>
                <a:ea typeface="微軟正黑體" panose="020B0604030504040204" pitchFamily="34" charset="-120"/>
              </a:rPr>
              <a:t>建立您的網路中心</a:t>
            </a:r>
            <a:br>
              <a:rPr lang="en-US" sz="2000" dirty="0">
                <a:latin typeface="微軟正黑體" panose="020B0604030504040204" pitchFamily="34" charset="-120"/>
                <a:ea typeface="微軟正黑體" panose="020B0604030504040204" pitchFamily="34" charset="-120"/>
              </a:rPr>
            </a:br>
            <a:r>
              <a:rPr lang="zh" sz="2000" b="1" i="0" dirty="0">
                <a:solidFill>
                  <a:srgbClr val="262626"/>
                </a:solidFill>
                <a:latin typeface="微軟正黑體" panose="020B0604030504040204" pitchFamily="34" charset="-120"/>
                <a:ea typeface="微軟正黑體" panose="020B0604030504040204" pitchFamily="34" charset="-120"/>
              </a:rPr>
              <a:t>購買網路中心或藉由快速啟動組合開通您超連鎖</a:t>
            </a:r>
            <a:r>
              <a:rPr lang="en-US" altLang="zh" sz="2000" b="1" baseline="30000" dirty="0">
                <a:latin typeface="微軟正黑體" panose="020B0604030504040204" pitchFamily="34" charset="-120"/>
                <a:ea typeface="微軟正黑體" panose="020B0604030504040204" pitchFamily="34" charset="-120"/>
              </a:rPr>
              <a:t>®</a:t>
            </a:r>
            <a:r>
              <a:rPr lang="zh" sz="2000" b="1" i="0" dirty="0">
                <a:solidFill>
                  <a:srgbClr val="262626"/>
                </a:solidFill>
                <a:latin typeface="微軟正黑體" panose="020B0604030504040204" pitchFamily="34" charset="-120"/>
                <a:ea typeface="微軟正黑體" panose="020B0604030504040204" pitchFamily="34" charset="-120"/>
              </a:rPr>
              <a:t>事業的網路中心</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1804692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1FA1-39AF-431C-9486-497238450CF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D4C90D-98CC-4B6C-A54F-B88B8A91A17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6916733A-13B9-45EC-AAA8-8D7F2B079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4339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00580" y="0"/>
            <a:ext cx="2743420" cy="5170646"/>
          </a:xfrm>
          <a:prstGeom prst="rect">
            <a:avLst/>
          </a:prstGeom>
          <a:solidFill>
            <a:srgbClr val="00B0F0"/>
          </a:solidFill>
        </p:spPr>
        <p:txBody>
          <a:bodyPr wrap="square" rtlCol="0">
            <a:spAutoFit/>
          </a:bodyPr>
          <a:lstStyle/>
          <a:p>
            <a:pPr algn="ctr" defTabSz="914400"/>
            <a:endParaRPr lang="en-US" altLang="zh" sz="2400" b="1" i="0" cap="all" dirty="0">
              <a:solidFill>
                <a:srgbClr val="FFFFFF"/>
              </a:solidFill>
              <a:latin typeface="微軟正黑體" panose="020B0604030504040204" pitchFamily="34" charset="-120"/>
              <a:ea typeface="微軟正黑體" panose="020B0604030504040204" pitchFamily="34" charset="-120"/>
            </a:endParaRPr>
          </a:p>
          <a:p>
            <a:pPr algn="ctr" defTabSz="914400"/>
            <a:r>
              <a:rPr lang="zh" sz="2400" b="1" i="0" cap="all" dirty="0">
                <a:solidFill>
                  <a:srgbClr val="FFFFFF"/>
                </a:solidFill>
                <a:latin typeface="微軟正黑體" panose="020B0604030504040204" pitchFamily="34" charset="-120"/>
                <a:ea typeface="微軟正黑體" panose="020B0604030504040204" pitchFamily="34" charset="-120"/>
              </a:rPr>
              <a:t>您都在哪裡</a:t>
            </a:r>
          </a:p>
          <a:p>
            <a:pPr marL="285750" indent="-285750" defTabSz="914400">
              <a:buFont typeface="Arial"/>
              <a:buChar char="•"/>
            </a:pPr>
            <a:endParaRPr lang="en-US" b="1" dirty="0">
              <a:solidFill>
                <a:prstClr val="white"/>
              </a:solidFill>
              <a:latin typeface="微軟正黑體" panose="020B0604030504040204" pitchFamily="34" charset="-120"/>
              <a:ea typeface="微軟正黑體" panose="020B0604030504040204" pitchFamily="34" charset="-120"/>
            </a:endParaRP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看新聞</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交朋友</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做研究</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找產品</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找服務</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玩遊戲</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聽音樂</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買書</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買雜誌</a:t>
            </a:r>
          </a:p>
          <a:p>
            <a:pPr marL="285750" indent="-285750" defTabSz="914400">
              <a:buFont typeface="Courier New" panose="02070309020205020404" pitchFamily="49" charset="0"/>
              <a:buChar char="o"/>
            </a:pPr>
            <a:r>
              <a:rPr lang="zh" sz="2400" b="1" i="0" dirty="0">
                <a:solidFill>
                  <a:srgbClr val="FFFFFF"/>
                </a:solidFill>
                <a:latin typeface="微軟正黑體" panose="020B0604030504040204" pitchFamily="34" charset="-120"/>
                <a:ea typeface="微軟正黑體" panose="020B0604030504040204" pitchFamily="34" charset="-120"/>
              </a:rPr>
              <a:t>尋求建議</a:t>
            </a:r>
            <a:endParaRPr lang="en-US" altLang="zh" sz="2400" b="1" i="0" dirty="0">
              <a:solidFill>
                <a:srgbClr val="FFFFFF"/>
              </a:solidFill>
              <a:latin typeface="微軟正黑體" panose="020B0604030504040204" pitchFamily="34" charset="-120"/>
              <a:ea typeface="微軟正黑體" panose="020B0604030504040204" pitchFamily="34" charset="-120"/>
            </a:endParaRPr>
          </a:p>
          <a:p>
            <a:pPr marL="285750" indent="-285750" defTabSz="914400">
              <a:buFont typeface="Courier New" panose="02070309020205020404" pitchFamily="49" charset="0"/>
              <a:buChar char="o"/>
            </a:pPr>
            <a:endParaRPr lang="en-US" sz="2400" b="1" dirty="0">
              <a:solidFill>
                <a:prstClr val="black"/>
              </a:solidFill>
              <a:latin typeface="微軟正黑體" panose="020B0604030504040204" pitchFamily="34" charset="-120"/>
              <a:ea typeface="微軟正黑體" panose="020B0604030504040204" pitchFamily="34" charset="-120"/>
            </a:endParaRPr>
          </a:p>
        </p:txBody>
      </p:sp>
      <p:pic>
        <p:nvPicPr>
          <p:cNvPr id="5" name="Picture 7"/>
          <p:cNvPicPr>
            <a:picLocks noChangeAspect="1"/>
          </p:cNvPicPr>
          <p:nvPr/>
        </p:nvPicPr>
        <p:blipFill>
          <a:blip r:embed="rId3"/>
          <a:stretch>
            <a:fillRect/>
          </a:stretch>
        </p:blipFill>
        <p:spPr>
          <a:xfrm>
            <a:off x="-1" y="0"/>
            <a:ext cx="6400579" cy="4339592"/>
          </a:xfrm>
          <a:prstGeom prst="rect">
            <a:avLst/>
          </a:prstGeom>
        </p:spPr>
      </p:pic>
      <p:sp>
        <p:nvSpPr>
          <p:cNvPr id="6" name="Rectangle 5"/>
          <p:cNvSpPr/>
          <p:nvPr/>
        </p:nvSpPr>
        <p:spPr>
          <a:xfrm>
            <a:off x="-15954" y="3358396"/>
            <a:ext cx="6416533" cy="1785104"/>
          </a:xfrm>
          <a:prstGeom prst="rect">
            <a:avLst/>
          </a:prstGeom>
          <a:solidFill>
            <a:schemeClr val="tx1">
              <a:lumMod val="65000"/>
              <a:lumOff val="35000"/>
            </a:schemeClr>
          </a:solidFill>
        </p:spPr>
        <p:txBody>
          <a:bodyPr wrap="square">
            <a:spAutoFit/>
          </a:bodyPr>
          <a:lstStyle/>
          <a:p>
            <a:pPr algn="ctr" defTabSz="914400"/>
            <a:br>
              <a:rPr lang="en-US" b="1" dirty="0">
                <a:latin typeface="微軟正黑體" panose="020B0604030504040204" pitchFamily="34" charset="-120"/>
                <a:ea typeface="微軟正黑體" panose="020B0604030504040204" pitchFamily="34" charset="-120"/>
              </a:rPr>
            </a:br>
            <a:r>
              <a:rPr lang="zh" sz="2400" b="1" i="0" dirty="0">
                <a:solidFill>
                  <a:srgbClr val="FFFFFF"/>
                </a:solidFill>
                <a:latin typeface="微軟正黑體" panose="020B0604030504040204" pitchFamily="34" charset="-120"/>
                <a:ea typeface="微軟正黑體" panose="020B0604030504040204" pitchFamily="34" charset="-120"/>
              </a:rPr>
              <a:t>每個人都與網路連在一起</a:t>
            </a:r>
          </a:p>
          <a:p>
            <a:pPr algn="ctr" defTabSz="914400"/>
            <a:r>
              <a:rPr lang="zh-TW" altLang="en-US" sz="2400" b="1" dirty="0">
                <a:solidFill>
                  <a:srgbClr val="FFFFFF"/>
                </a:solidFill>
                <a:latin typeface="微軟正黑體" panose="020B0604030504040204" pitchFamily="34" charset="-120"/>
                <a:ea typeface="微軟正黑體" panose="020B0604030504040204" pitchFamily="34" charset="-120"/>
              </a:rPr>
              <a:t>想想看，</a:t>
            </a:r>
            <a:endParaRPr lang="en-US" altLang="zh-TW" sz="2400" b="1" dirty="0">
              <a:solidFill>
                <a:srgbClr val="FFFFFF"/>
              </a:solidFill>
              <a:latin typeface="微軟正黑體" panose="020B0604030504040204" pitchFamily="34" charset="-120"/>
              <a:ea typeface="微軟正黑體" panose="020B0604030504040204" pitchFamily="34" charset="-120"/>
            </a:endParaRPr>
          </a:p>
          <a:p>
            <a:pPr algn="ctr" defTabSz="914400"/>
            <a:r>
              <a:rPr lang="zh" sz="2400" b="1" i="0" dirty="0">
                <a:solidFill>
                  <a:srgbClr val="FFFFFF"/>
                </a:solidFill>
                <a:latin typeface="微軟正黑體" panose="020B0604030504040204" pitchFamily="34" charset="-120"/>
                <a:ea typeface="微軟正黑體" panose="020B0604030504040204" pitchFamily="34" charset="-120"/>
              </a:rPr>
              <a:t>我們</a:t>
            </a:r>
            <a:r>
              <a:rPr lang="zh-TW" altLang="en-US" sz="2400" b="1" i="0" dirty="0">
                <a:solidFill>
                  <a:srgbClr val="FFFFFF"/>
                </a:solidFill>
                <a:latin typeface="微軟正黑體" panose="020B0604030504040204" pitchFamily="34" charset="-120"/>
                <a:ea typeface="微軟正黑體" panose="020B0604030504040204" pitchFamily="34" charset="-120"/>
              </a:rPr>
              <a:t>都是某種方式、形式的</a:t>
            </a:r>
            <a:r>
              <a:rPr lang="zh" sz="2400" b="1" i="0" dirty="0">
                <a:solidFill>
                  <a:srgbClr val="FFFFFF"/>
                </a:solidFill>
                <a:latin typeface="微軟正黑體" panose="020B0604030504040204" pitchFamily="34" charset="-120"/>
                <a:ea typeface="微軟正黑體" panose="020B0604030504040204" pitchFamily="34" charset="-120"/>
              </a:rPr>
              <a:t>網路消費者！</a:t>
            </a:r>
            <a:endParaRPr lang="en-US" altLang="zh" sz="2400" b="1" dirty="0">
              <a:solidFill>
                <a:srgbClr val="FFFFFF"/>
              </a:solidFill>
              <a:latin typeface="微軟正黑體" panose="020B0604030504040204" pitchFamily="34" charset="-120"/>
              <a:ea typeface="微軟正黑體" panose="020B0604030504040204" pitchFamily="34" charset="-120"/>
            </a:endParaRPr>
          </a:p>
          <a:p>
            <a:pPr algn="ctr" defTabSz="914400"/>
            <a:endParaRPr lang="zh" sz="2000" b="0" i="0"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0268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339" name="Shape 2339"/>
          <p:cNvSpPr/>
          <p:nvPr/>
        </p:nvSpPr>
        <p:spPr>
          <a:xfrm>
            <a:off x="472262" y="827811"/>
            <a:ext cx="8199477" cy="822962"/>
          </a:xfrm>
          <a:prstGeom prst="rect">
            <a:avLst/>
          </a:prstGeom>
          <a:solidFill>
            <a:schemeClr val="tx1">
              <a:lumMod val="65000"/>
              <a:lumOff val="35000"/>
            </a:schemeClr>
          </a:solidFill>
          <a:ln w="12700">
            <a:miter lim="400000"/>
          </a:ln>
        </p:spPr>
        <p:txBody>
          <a:bodyPr lIns="34289" tIns="34289" rIns="34289" bIns="34289" anchor="ctr"/>
          <a:lstStyle/>
          <a:p>
            <a:pPr algn="ctr" defTabSz="457200">
              <a:defRPr>
                <a:solidFill>
                  <a:srgbClr val="93BF3E"/>
                </a:solidFill>
                <a:latin typeface="+mn-lt"/>
                <a:ea typeface="+mn-ea"/>
                <a:cs typeface="+mn-cs"/>
                <a:sym typeface="Palatino"/>
              </a:defRPr>
            </a:pPr>
            <a:endParaRPr sz="1350" b="1" dirty="0">
              <a:solidFill>
                <a:srgbClr val="93BF3E"/>
              </a:solidFill>
              <a:latin typeface="微軟正黑體" panose="020B0604030504040204" pitchFamily="34" charset="-120"/>
              <a:ea typeface="微軟正黑體" panose="020B0604030504040204" pitchFamily="34" charset="-120"/>
              <a:cs typeface="Helvetica"/>
              <a:sym typeface="Palatino"/>
            </a:endParaRPr>
          </a:p>
        </p:txBody>
      </p:sp>
      <p:sp>
        <p:nvSpPr>
          <p:cNvPr id="2340" name="Shape 2340"/>
          <p:cNvSpPr/>
          <p:nvPr/>
        </p:nvSpPr>
        <p:spPr>
          <a:xfrm>
            <a:off x="423333" y="1817248"/>
            <a:ext cx="8276168" cy="1967203"/>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ctr" defTabSz="457200">
              <a:spcBef>
                <a:spcPts val="1350"/>
              </a:spcBef>
              <a:defRPr sz="2000" spc="-30">
                <a:latin typeface="+mn-lt"/>
                <a:ea typeface="+mn-ea"/>
                <a:cs typeface="+mn-cs"/>
                <a:sym typeface="Palatino"/>
              </a:defRPr>
            </a:pPr>
            <a:r>
              <a:rPr lang="zh-TW" altLang="en-US" sz="2000" b="1" spc="-30" dirty="0">
                <a:solidFill>
                  <a:srgbClr val="FFFFFF"/>
                </a:solidFill>
                <a:latin typeface="微軟正黑體" panose="020B0604030504040204" pitchFamily="34" charset="-120"/>
                <a:ea typeface="微軟正黑體" panose="020B0604030504040204" pitchFamily="34" charset="-120"/>
                <a:cs typeface="Helvetica"/>
                <a:sym typeface="Palatino"/>
              </a:rPr>
              <a:t>本投影片中提到的收入等級純屬舉例說明。</a:t>
            </a:r>
          </a:p>
          <a:p>
            <a:pPr algn="ctr" defTabSz="457200">
              <a:spcBef>
                <a:spcPts val="1350"/>
              </a:spcBef>
              <a:defRPr sz="2000" spc="-30">
                <a:latin typeface="+mn-lt"/>
                <a:ea typeface="+mn-ea"/>
                <a:cs typeface="+mn-cs"/>
                <a:sym typeface="Palatino"/>
              </a:defRPr>
            </a:pPr>
            <a:r>
              <a:rPr lang="zh-TW" altLang="en-US" sz="2000" b="1" spc="-30" dirty="0">
                <a:solidFill>
                  <a:srgbClr val="FFFFFF"/>
                </a:solidFill>
                <a:latin typeface="微軟正黑體" panose="020B0604030504040204" pitchFamily="34" charset="-120"/>
                <a:ea typeface="微軟正黑體" panose="020B0604030504040204" pitchFamily="34" charset="-120"/>
                <a:cs typeface="Helvetica"/>
                <a:sym typeface="Palatino"/>
              </a:rPr>
              <a:t>無意代表美安台灣公司一般超連鎖</a:t>
            </a:r>
            <a:r>
              <a:rPr lang="en-US" altLang="zh-TW" sz="2000" b="1" spc="-30" dirty="0">
                <a:solidFill>
                  <a:srgbClr val="FFFFFF"/>
                </a:solidFill>
                <a:ea typeface="微軟正黑體" panose="020B0604030504040204" pitchFamily="34" charset="-120"/>
                <a:cs typeface="Helvetica"/>
                <a:sym typeface="Palatino"/>
              </a:rPr>
              <a:t>®</a:t>
            </a:r>
            <a:r>
              <a:rPr lang="zh-TW" altLang="en-US" sz="2000" b="1" spc="-30" dirty="0">
                <a:solidFill>
                  <a:srgbClr val="FFFFFF"/>
                </a:solidFill>
                <a:latin typeface="微軟正黑體" panose="020B0604030504040204" pitchFamily="34" charset="-120"/>
                <a:ea typeface="微軟正黑體" panose="020B0604030504040204" pitchFamily="34" charset="-120"/>
                <a:cs typeface="Helvetica"/>
                <a:sym typeface="Palatino"/>
              </a:rPr>
              <a:t>店主的收入，也無意表示任何超連鎖</a:t>
            </a:r>
            <a:r>
              <a:rPr lang="en-US" altLang="zh-TW" sz="2000" b="1" spc="-30" dirty="0">
                <a:solidFill>
                  <a:srgbClr val="FFFFFF"/>
                </a:solidFill>
                <a:ea typeface="微軟正黑體" panose="020B0604030504040204" pitchFamily="34" charset="-120"/>
                <a:cs typeface="Helvetica"/>
                <a:sym typeface="Palatino"/>
              </a:rPr>
              <a:t>®</a:t>
            </a:r>
            <a:r>
              <a:rPr lang="zh-TW" altLang="en-US" sz="2000" b="1" spc="-30" dirty="0">
                <a:solidFill>
                  <a:srgbClr val="FFFFFF"/>
                </a:solidFill>
                <a:latin typeface="微軟正黑體" panose="020B0604030504040204" pitchFamily="34" charset="-120"/>
                <a:ea typeface="微軟正黑體" panose="020B0604030504040204" pitchFamily="34" charset="-120"/>
                <a:cs typeface="Helvetica"/>
                <a:sym typeface="Palatino"/>
              </a:rPr>
              <a:t>店主皆可賺取同等收入。</a:t>
            </a:r>
          </a:p>
          <a:p>
            <a:pPr algn="ctr" defTabSz="457200">
              <a:spcBef>
                <a:spcPts val="1350"/>
              </a:spcBef>
              <a:defRPr sz="2000" spc="-30">
                <a:latin typeface="+mn-lt"/>
                <a:ea typeface="+mn-ea"/>
                <a:cs typeface="+mn-cs"/>
                <a:sym typeface="Palatino"/>
              </a:defRPr>
            </a:pPr>
            <a:r>
              <a:rPr lang="zh-TW" altLang="en-US" sz="2000" b="1" spc="-30" dirty="0">
                <a:solidFill>
                  <a:srgbClr val="FFFFFF"/>
                </a:solidFill>
                <a:latin typeface="微軟正黑體" panose="020B0604030504040204" pitchFamily="34" charset="-120"/>
                <a:ea typeface="微軟正黑體" panose="020B0604030504040204" pitchFamily="34" charset="-120"/>
                <a:cs typeface="Helvetica"/>
                <a:sym typeface="Palatino"/>
              </a:rPr>
              <a:t>美安台灣公司獨立超連鎖</a:t>
            </a:r>
            <a:r>
              <a:rPr lang="en-US" altLang="zh-TW" sz="2000" b="1" spc="-30" dirty="0">
                <a:solidFill>
                  <a:srgbClr val="FFFFFF"/>
                </a:solidFill>
                <a:ea typeface="微軟正黑體" panose="020B0604030504040204" pitchFamily="34" charset="-120"/>
                <a:cs typeface="Helvetica"/>
                <a:sym typeface="Palatino"/>
              </a:rPr>
              <a:t>®</a:t>
            </a:r>
            <a:r>
              <a:rPr lang="zh-TW" altLang="en-US" sz="2000" b="1" spc="-30" dirty="0">
                <a:solidFill>
                  <a:srgbClr val="FFFFFF"/>
                </a:solidFill>
                <a:latin typeface="微軟正黑體" panose="020B0604030504040204" pitchFamily="34" charset="-120"/>
                <a:ea typeface="微軟正黑體" panose="020B0604030504040204" pitchFamily="34" charset="-120"/>
                <a:cs typeface="Helvetica"/>
                <a:sym typeface="Palatino"/>
              </a:rPr>
              <a:t>店主的成功與否取決於其在發展美安事業時的努力、才能與投入程度</a:t>
            </a:r>
          </a:p>
        </p:txBody>
      </p:sp>
      <p:sp>
        <p:nvSpPr>
          <p:cNvPr id="2341" name="Shape 2341"/>
          <p:cNvSpPr/>
          <p:nvPr/>
        </p:nvSpPr>
        <p:spPr>
          <a:xfrm>
            <a:off x="982980" y="958447"/>
            <a:ext cx="7094221" cy="56169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chor="ctr">
            <a:spAutoFit/>
          </a:bodyPr>
          <a:lstStyle>
            <a:lvl1pPr algn="ctr">
              <a:tabLst>
                <a:tab pos="101600" algn="l"/>
              </a:tabLst>
              <a:defRPr sz="3400">
                <a:solidFill>
                  <a:srgbClr val="FFFFFF"/>
                </a:solidFill>
                <a:latin typeface="+mn-lt"/>
                <a:ea typeface="+mn-ea"/>
                <a:cs typeface="+mn-cs"/>
                <a:sym typeface="Palatino"/>
              </a:defRPr>
            </a:lvl1pPr>
          </a:lstStyle>
          <a:p>
            <a:pPr defTabSz="457200"/>
            <a:r>
              <a:rPr lang="x-none" sz="3200" b="1" dirty="0">
                <a:latin typeface="微軟正黑體" panose="020B0604030504040204" pitchFamily="34" charset="-120"/>
                <a:ea typeface="微軟正黑體" panose="020B0604030504040204" pitchFamily="34" charset="-120"/>
              </a:rPr>
              <a:t>免責聲明</a:t>
            </a:r>
          </a:p>
        </p:txBody>
      </p:sp>
    </p:spTree>
    <p:extLst>
      <p:ext uri="{BB962C8B-B14F-4D97-AF65-F5344CB8AC3E}">
        <p14:creationId xmlns:p14="http://schemas.microsoft.com/office/powerpoint/2010/main" val="270182535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466" y="2971800"/>
            <a:ext cx="9144000" cy="2190750"/>
          </a:xfrm>
          <a:prstGeom prst="rect">
            <a:avLst/>
          </a:prstGeom>
          <a:solidFill>
            <a:schemeClr val="bg1">
              <a:alpha val="9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8" name="Straight Connector 7"/>
          <p:cNvCxnSpPr/>
          <p:nvPr/>
        </p:nvCxnSpPr>
        <p:spPr>
          <a:xfrm>
            <a:off x="3384640" y="3338836"/>
            <a:ext cx="0" cy="13336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576918" y="3228539"/>
            <a:ext cx="5567082" cy="1554272"/>
          </a:xfrm>
          <a:prstGeom prst="rect">
            <a:avLst/>
          </a:prstGeom>
        </p:spPr>
        <p:txBody>
          <a:bodyPr wrap="square">
            <a:spAutoFit/>
          </a:bodyPr>
          <a:lstStyle/>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zh"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我們</a:t>
            </a:r>
            <a:r>
              <a:rPr kumimoji="0" lang="zh"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從事</a:t>
            </a:r>
            <a:r>
              <a:rPr kumimoji="0" lang="zh-TW"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這項</a:t>
            </a:r>
            <a:r>
              <a:rPr kumimoji="0" lang="zh"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事業超過</a:t>
            </a:r>
            <a:r>
              <a:rPr kumimoji="0" lang="en-US" altLang="zh-TW"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18</a:t>
            </a:r>
            <a:r>
              <a:rPr kumimoji="0" lang="zh"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年</a:t>
            </a:r>
          </a:p>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zh"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我們</a:t>
            </a:r>
            <a:r>
              <a:rPr kumimoji="0" lang="zh"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為成千上萬的客戶提供服務</a:t>
            </a:r>
          </a:p>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zh"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我們</a:t>
            </a:r>
            <a:r>
              <a:rPr kumimoji="0" lang="zh"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有上百名公司員工</a:t>
            </a:r>
          </a:p>
          <a:p>
            <a:pPr marL="0" marR="0" lvl="2" indent="0" algn="l" defTabSz="914400" rtl="0" eaLnBrk="0" fontAlgn="auto" latinLnBrk="0" hangingPunct="0">
              <a:lnSpc>
                <a:spcPct val="100000"/>
              </a:lnSpc>
              <a:spcBef>
                <a:spcPts val="600"/>
              </a:spcBef>
              <a:spcAft>
                <a:spcPts val="0"/>
              </a:spcAft>
              <a:buClr>
                <a:srgbClr val="0070C0"/>
              </a:buClr>
              <a:buSzTx/>
              <a:buFontTx/>
              <a:buNone/>
              <a:tabLst/>
              <a:defRPr/>
            </a:pPr>
            <a:r>
              <a:rPr kumimoji="0" lang="zh"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我們</a:t>
            </a:r>
            <a:r>
              <a:rPr kumimoji="0" lang="zh"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在全球</a:t>
            </a:r>
            <a:r>
              <a:rPr kumimoji="0" lang="en-US" altLang="zh"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2</a:t>
            </a:r>
            <a:r>
              <a:rPr kumimoji="0" lang="en-US" altLang="zh-TW"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4</a:t>
            </a:r>
            <a:r>
              <a:rPr kumimoji="0" lang="zh" altLang="en-US" sz="1800" b="1"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個不同國家（地區）開展業務</a:t>
            </a:r>
          </a:p>
        </p:txBody>
      </p:sp>
      <p:grpSp>
        <p:nvGrpSpPr>
          <p:cNvPr id="2" name="Group 1"/>
          <p:cNvGrpSpPr/>
          <p:nvPr/>
        </p:nvGrpSpPr>
        <p:grpSpPr>
          <a:xfrm>
            <a:off x="-17466" y="3411730"/>
            <a:ext cx="3388659" cy="1455190"/>
            <a:chOff x="-17466" y="3411730"/>
            <a:chExt cx="3388659" cy="1455190"/>
          </a:xfrm>
        </p:grpSpPr>
        <p:sp>
          <p:nvSpPr>
            <p:cNvPr id="3" name="Rectangle 2"/>
            <p:cNvSpPr/>
            <p:nvPr/>
          </p:nvSpPr>
          <p:spPr>
            <a:xfrm>
              <a:off x="-4019" y="3411730"/>
              <a:ext cx="3375212"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 altLang="en-US" sz="2000" b="1" i="0" u="none" strike="noStrike" kern="1200" cap="all" spc="0" normalizeH="0" baseline="0" noProof="0" dirty="0">
                  <a:ln>
                    <a:noFill/>
                  </a:ln>
                  <a:solidFill>
                    <a:srgbClr val="0B87D6"/>
                  </a:solidFill>
                  <a:effectLst/>
                  <a:uLnTx/>
                  <a:uFillTx/>
                  <a:latin typeface="微軟正黑體" panose="020B0604030504040204" pitchFamily="34" charset="-120"/>
                  <a:ea typeface="微軟正黑體" panose="020B0604030504040204" pitchFamily="34" charset="-120"/>
                  <a:cs typeface="+mn-cs"/>
                </a:rPr>
                <a:t>我們是合作夥伴</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 altLang="en-US" sz="2000" b="1" i="0" u="none" strike="noStrike" kern="1200" cap="all"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mn-cs"/>
                </a:rPr>
                <a:t>美安全球集團</a:t>
              </a:r>
            </a:p>
          </p:txBody>
        </p:sp>
        <p:sp>
          <p:nvSpPr>
            <p:cNvPr id="7" name="Rectangle 6"/>
            <p:cNvSpPr/>
            <p:nvPr/>
          </p:nvSpPr>
          <p:spPr>
            <a:xfrm>
              <a:off x="-4019" y="4140403"/>
              <a:ext cx="337521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 altLang="en-US" sz="2000" b="1" i="0" u="none" strike="noStrike" kern="1200" cap="all"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mn-cs"/>
                </a:rPr>
                <a:t>美安網路中心 </a:t>
              </a:r>
            </a:p>
          </p:txBody>
        </p:sp>
        <p:sp>
          <p:nvSpPr>
            <p:cNvPr id="9" name="Rectangle 8"/>
            <p:cNvSpPr/>
            <p:nvPr/>
          </p:nvSpPr>
          <p:spPr>
            <a:xfrm>
              <a:off x="-17466" y="4466810"/>
              <a:ext cx="337521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 altLang="en-US" sz="2000" b="1" i="0" u="none" strike="noStrike" kern="1200" cap="all"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mn-cs"/>
                </a:rPr>
                <a:t>您</a:t>
              </a:r>
            </a:p>
          </p:txBody>
        </p:sp>
      </p:grpSp>
    </p:spTree>
    <p:extLst>
      <p:ext uri="{BB962C8B-B14F-4D97-AF65-F5344CB8AC3E}">
        <p14:creationId xmlns:p14="http://schemas.microsoft.com/office/powerpoint/2010/main" val="203048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0" y="0"/>
            <a:ext cx="4914900" cy="5143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hangingPunct="1"/>
            <a:endParaRPr lang="en-US" kern="1200" dirty="0">
              <a:solidFill>
                <a:prstClr val="white"/>
              </a:solidFill>
              <a:latin typeface="微軟正黑體" panose="020B0604030504040204" pitchFamily="34" charset="-120"/>
              <a:ea typeface="微軟正黑體" panose="020B0604030504040204" pitchFamily="34" charset="-120"/>
            </a:endParaRPr>
          </a:p>
        </p:txBody>
      </p:sp>
      <p:grpSp>
        <p:nvGrpSpPr>
          <p:cNvPr id="32" name="Group 31"/>
          <p:cNvGrpSpPr/>
          <p:nvPr/>
        </p:nvGrpSpPr>
        <p:grpSpPr>
          <a:xfrm>
            <a:off x="4884185" y="1298004"/>
            <a:ext cx="3863032" cy="3516659"/>
            <a:chOff x="4765881" y="1514936"/>
            <a:chExt cx="3863032" cy="3516658"/>
          </a:xfrm>
        </p:grpSpPr>
        <p:cxnSp>
          <p:nvCxnSpPr>
            <p:cNvPr id="18" name="Straight Connector 17"/>
            <p:cNvCxnSpPr/>
            <p:nvPr/>
          </p:nvCxnSpPr>
          <p:spPr>
            <a:xfrm>
              <a:off x="6518218" y="1514936"/>
              <a:ext cx="0" cy="28198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94697" y="1653784"/>
              <a:ext cx="1261884" cy="523220"/>
            </a:xfrm>
            <a:prstGeom prst="rect">
              <a:avLst/>
            </a:prstGeom>
          </p:spPr>
          <p:txBody>
            <a:bodyPr wrap="none">
              <a:spAutoFit/>
            </a:bodyPr>
            <a:lstStyle/>
            <a:p>
              <a:pPr defTabSz="914085" hangingPunct="1"/>
              <a:r>
                <a:rPr lang="zh" sz="2800" b="1" i="0" dirty="0">
                  <a:solidFill>
                    <a:srgbClr val="FFFFFF"/>
                  </a:solidFill>
                  <a:latin typeface="微軟正黑體" panose="020B0604030504040204" pitchFamily="34" charset="-120"/>
                  <a:ea typeface="微軟正黑體" panose="020B0604030504040204" pitchFamily="34" charset="-120"/>
                </a:rPr>
                <a:t>專業</a:t>
              </a:r>
              <a:r>
                <a:rPr lang="zh-TW" altLang="en-US" sz="2800" b="1" dirty="0">
                  <a:solidFill>
                    <a:srgbClr val="FFFFFF"/>
                  </a:solidFill>
                  <a:latin typeface="微軟正黑體" panose="020B0604030504040204" pitchFamily="34" charset="-120"/>
                  <a:ea typeface="微軟正黑體" panose="020B0604030504040204" pitchFamily="34" charset="-120"/>
                </a:rPr>
                <a:t>的</a:t>
              </a:r>
              <a:endParaRPr lang="zh" sz="2800" b="1" i="0" dirty="0">
                <a:solidFill>
                  <a:srgbClr val="FFFFFF"/>
                </a:solidFill>
                <a:latin typeface="微軟正黑體" panose="020B0604030504040204" pitchFamily="34" charset="-120"/>
                <a:ea typeface="微軟正黑體" panose="020B0604030504040204" pitchFamily="34" charset="-120"/>
              </a:endParaRPr>
            </a:p>
          </p:txBody>
        </p:sp>
        <p:sp>
          <p:nvSpPr>
            <p:cNvPr id="26" name="Rectangle 25"/>
            <p:cNvSpPr/>
            <p:nvPr/>
          </p:nvSpPr>
          <p:spPr>
            <a:xfrm>
              <a:off x="6970338" y="1683516"/>
              <a:ext cx="1620957" cy="523220"/>
            </a:xfrm>
            <a:prstGeom prst="rect">
              <a:avLst/>
            </a:prstGeom>
          </p:spPr>
          <p:txBody>
            <a:bodyPr wrap="none">
              <a:spAutoFit/>
            </a:bodyPr>
            <a:lstStyle/>
            <a:p>
              <a:pPr defTabSz="914085" hangingPunct="1"/>
              <a:r>
                <a:rPr lang="zh" sz="2800" b="1" i="0" dirty="0">
                  <a:solidFill>
                    <a:srgbClr val="FFFFFF"/>
                  </a:solidFill>
                  <a:latin typeface="微軟正黑體" panose="020B0604030504040204" pitchFamily="34" charset="-120"/>
                  <a:ea typeface="微軟正黑體" panose="020B0604030504040204" pitchFamily="34" charset="-120"/>
                </a:rPr>
                <a:t>經濟實惠</a:t>
              </a:r>
            </a:p>
          </p:txBody>
        </p:sp>
        <p:sp>
          <p:nvSpPr>
            <p:cNvPr id="27" name="Rectangle 26"/>
            <p:cNvSpPr/>
            <p:nvPr/>
          </p:nvSpPr>
          <p:spPr>
            <a:xfrm>
              <a:off x="4765881" y="2599581"/>
              <a:ext cx="1621672" cy="523220"/>
            </a:xfrm>
            <a:prstGeom prst="rect">
              <a:avLst/>
            </a:prstGeom>
          </p:spPr>
          <p:txBody>
            <a:bodyPr wrap="square">
              <a:spAutoFit/>
            </a:bodyPr>
            <a:lstStyle/>
            <a:p>
              <a:pPr algn="r" defTabSz="914085" hangingPunct="1"/>
              <a:r>
                <a:rPr lang="zh" sz="2800" b="1" i="0" dirty="0">
                  <a:solidFill>
                    <a:srgbClr val="FFFFFF"/>
                  </a:solidFill>
                  <a:latin typeface="微軟正黑體" panose="020B0604030504040204" pitchFamily="34" charset="-120"/>
                  <a:ea typeface="微軟正黑體" panose="020B0604030504040204" pitchFamily="34" charset="-120"/>
                </a:rPr>
                <a:t>易於維護</a:t>
              </a:r>
            </a:p>
          </p:txBody>
        </p:sp>
        <p:sp>
          <p:nvSpPr>
            <p:cNvPr id="29" name="Rectangle 28"/>
            <p:cNvSpPr/>
            <p:nvPr/>
          </p:nvSpPr>
          <p:spPr>
            <a:xfrm>
              <a:off x="4794698" y="3569142"/>
              <a:ext cx="1261884" cy="954107"/>
            </a:xfrm>
            <a:prstGeom prst="rect">
              <a:avLst/>
            </a:prstGeom>
          </p:spPr>
          <p:txBody>
            <a:bodyPr wrap="none">
              <a:spAutoFit/>
            </a:bodyPr>
            <a:lstStyle/>
            <a:p>
              <a:pPr defTabSz="914085" hangingPunct="1"/>
              <a:r>
                <a:rPr lang="zh" sz="2800" b="1" i="0" dirty="0">
                  <a:solidFill>
                    <a:srgbClr val="FFFFFF"/>
                  </a:solidFill>
                  <a:latin typeface="微軟正黑體" panose="020B0604030504040204" pitchFamily="34" charset="-120"/>
                  <a:ea typeface="微軟正黑體" panose="020B0604030504040204" pitchFamily="34" charset="-120"/>
                </a:rPr>
                <a:t>安全</a:t>
              </a:r>
              <a:r>
                <a:rPr lang="zh-TW" altLang="en-US" sz="2800" b="1" dirty="0">
                  <a:solidFill>
                    <a:srgbClr val="FFFFFF"/>
                  </a:solidFill>
                  <a:latin typeface="微軟正黑體" panose="020B0604030504040204" pitchFamily="34" charset="-120"/>
                  <a:ea typeface="微軟正黑體" panose="020B0604030504040204" pitchFamily="34" charset="-120"/>
                </a:rPr>
                <a:t>的</a:t>
              </a:r>
              <a:endParaRPr lang="zh" altLang="zh-TW" sz="2800" b="1" dirty="0">
                <a:solidFill>
                  <a:srgbClr val="FFFFFF"/>
                </a:solidFill>
                <a:latin typeface="微軟正黑體" panose="020B0604030504040204" pitchFamily="34" charset="-120"/>
                <a:ea typeface="微軟正黑體" panose="020B0604030504040204" pitchFamily="34" charset="-120"/>
              </a:endParaRPr>
            </a:p>
            <a:p>
              <a:pPr defTabSz="914085" hangingPunct="1"/>
              <a:endParaRPr lang="zh" sz="2800" b="1" i="0" dirty="0">
                <a:solidFill>
                  <a:srgbClr val="FFFFFF"/>
                </a:solidFill>
                <a:latin typeface="微軟正黑體" panose="020B0604030504040204" pitchFamily="34" charset="-120"/>
                <a:ea typeface="微軟正黑體" panose="020B0604030504040204" pitchFamily="34" charset="-120"/>
              </a:endParaRPr>
            </a:p>
          </p:txBody>
        </p:sp>
        <p:sp>
          <p:nvSpPr>
            <p:cNvPr id="30" name="Rectangle 29"/>
            <p:cNvSpPr/>
            <p:nvPr/>
          </p:nvSpPr>
          <p:spPr>
            <a:xfrm>
              <a:off x="6648884" y="3636322"/>
              <a:ext cx="1980029" cy="523220"/>
            </a:xfrm>
            <a:prstGeom prst="rect">
              <a:avLst/>
            </a:prstGeom>
          </p:spPr>
          <p:txBody>
            <a:bodyPr wrap="none">
              <a:spAutoFit/>
            </a:bodyPr>
            <a:lstStyle/>
            <a:p>
              <a:pPr defTabSz="914085" hangingPunct="1"/>
              <a:r>
                <a:rPr lang="zh" sz="2800" b="1" i="0" dirty="0">
                  <a:solidFill>
                    <a:srgbClr val="FFFFFF"/>
                  </a:solidFill>
                  <a:latin typeface="微軟正黑體" panose="020B0604030504040204" pitchFamily="34" charset="-120"/>
                  <a:ea typeface="微軟正黑體" panose="020B0604030504040204" pitchFamily="34" charset="-120"/>
                </a:rPr>
                <a:t>可獲得支援</a:t>
              </a:r>
            </a:p>
          </p:txBody>
        </p:sp>
        <p:sp>
          <p:nvSpPr>
            <p:cNvPr id="31" name="Rectangle 30"/>
            <p:cNvSpPr/>
            <p:nvPr/>
          </p:nvSpPr>
          <p:spPr>
            <a:xfrm>
              <a:off x="5741511" y="4508374"/>
              <a:ext cx="1620957" cy="523220"/>
            </a:xfrm>
            <a:prstGeom prst="rect">
              <a:avLst/>
            </a:prstGeom>
          </p:spPr>
          <p:txBody>
            <a:bodyPr wrap="none">
              <a:spAutoFit/>
            </a:bodyPr>
            <a:lstStyle/>
            <a:p>
              <a:pPr algn="ctr" defTabSz="914085" hangingPunct="1"/>
              <a:r>
                <a:rPr lang="zh" sz="2800" b="1" i="0" dirty="0">
                  <a:solidFill>
                    <a:srgbClr val="FFFFFF"/>
                  </a:solidFill>
                  <a:latin typeface="微軟正黑體" panose="020B0604030504040204" pitchFamily="34" charset="-120"/>
                  <a:ea typeface="微軟正黑體" panose="020B0604030504040204" pitchFamily="34" charset="-120"/>
                </a:rPr>
                <a:t>合</a:t>
              </a:r>
              <a:r>
                <a:rPr lang="zh-TW" altLang="en-US" sz="2800" b="1" i="0" dirty="0">
                  <a:solidFill>
                    <a:srgbClr val="FFFFFF"/>
                  </a:solidFill>
                  <a:latin typeface="微軟正黑體" panose="020B0604030504040204" pitchFamily="34" charset="-120"/>
                  <a:ea typeface="微軟正黑體" panose="020B0604030504040204" pitchFamily="34" charset="-120"/>
                </a:rPr>
                <a:t>作</a:t>
              </a:r>
              <a:r>
                <a:rPr lang="zh" sz="2800" b="1" i="0" dirty="0">
                  <a:solidFill>
                    <a:srgbClr val="FFFFFF"/>
                  </a:solidFill>
                  <a:latin typeface="微軟正黑體" panose="020B0604030504040204" pitchFamily="34" charset="-120"/>
                  <a:ea typeface="微軟正黑體" panose="020B0604030504040204" pitchFamily="34" charset="-120"/>
                </a:rPr>
                <a:t>關係</a:t>
              </a:r>
            </a:p>
          </p:txBody>
        </p:sp>
      </p:grpSp>
      <p:sp>
        <p:nvSpPr>
          <p:cNvPr id="33" name="Rectangle 32"/>
          <p:cNvSpPr/>
          <p:nvPr/>
        </p:nvSpPr>
        <p:spPr>
          <a:xfrm>
            <a:off x="4572000" y="277754"/>
            <a:ext cx="4686300" cy="584747"/>
          </a:xfrm>
          <a:prstGeom prst="rect">
            <a:avLst/>
          </a:prstGeom>
        </p:spPr>
        <p:txBody>
          <a:bodyPr wrap="square" lIns="91412" tIns="45706" rIns="91412" bIns="45706">
            <a:spAutoFit/>
          </a:bodyPr>
          <a:lstStyle/>
          <a:p>
            <a:pPr algn="ctr" defTabSz="914085" hangingPunct="1"/>
            <a:r>
              <a:rPr lang="zh" sz="3200" b="1" i="0" cap="all" dirty="0">
                <a:solidFill>
                  <a:srgbClr val="FFFFFF"/>
                </a:solidFill>
                <a:latin typeface="微軟正黑體" panose="020B0604030504040204" pitchFamily="34" charset="-120"/>
                <a:ea typeface="微軟正黑體" panose="020B0604030504040204" pitchFamily="34" charset="-120"/>
              </a:rPr>
              <a:t>我們提供的解決方案是：</a:t>
            </a:r>
          </a:p>
        </p:txBody>
      </p:sp>
      <p:pic>
        <p:nvPicPr>
          <p:cNvPr id="22" name="Picture 21" descr="AdobeStock_601570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409260" cy="51435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232584" y="1932773"/>
            <a:ext cx="184710" cy="369329"/>
          </a:xfrm>
          <a:prstGeom prst="rect">
            <a:avLst/>
          </a:prstGeom>
          <a:noFill/>
        </p:spPr>
        <p:txBody>
          <a:bodyPr wrap="none" lIns="91412" tIns="45706" rIns="91412" bIns="45706" rtlCol="0">
            <a:spAutoFit/>
          </a:bodyPr>
          <a:lstStyle/>
          <a:p>
            <a:pPr hangingPunct="1"/>
            <a:endParaRPr lang="en-US"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19" name="Rectangle 26"/>
          <p:cNvSpPr/>
          <p:nvPr/>
        </p:nvSpPr>
        <p:spPr>
          <a:xfrm>
            <a:off x="7067390" y="2359908"/>
            <a:ext cx="1621672" cy="523220"/>
          </a:xfrm>
          <a:prstGeom prst="rect">
            <a:avLst/>
          </a:prstGeom>
        </p:spPr>
        <p:txBody>
          <a:bodyPr wrap="square">
            <a:spAutoFit/>
          </a:bodyPr>
          <a:lstStyle/>
          <a:p>
            <a:pPr algn="r" defTabSz="914085" hangingPunct="1"/>
            <a:r>
              <a:rPr lang="zh-TW" altLang="en-US" sz="2800" b="1" i="0" dirty="0">
                <a:solidFill>
                  <a:srgbClr val="FFFFFF"/>
                </a:solidFill>
                <a:latin typeface="微軟正黑體" panose="020B0604030504040204" pitchFamily="34" charset="-120"/>
                <a:ea typeface="微軟正黑體" panose="020B0604030504040204" pitchFamily="34" charset="-120"/>
              </a:rPr>
              <a:t>包羅萬象</a:t>
            </a:r>
            <a:endParaRPr lang="zh" sz="2800" b="1" i="0"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528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439337" y="4388556"/>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TextBox 2"/>
          <p:cNvSpPr txBox="1"/>
          <p:nvPr/>
        </p:nvSpPr>
        <p:spPr>
          <a:xfrm>
            <a:off x="719671" y="282222"/>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7" name="Rectangle 16"/>
          <p:cNvSpPr/>
          <p:nvPr/>
        </p:nvSpPr>
        <p:spPr>
          <a:xfrm>
            <a:off x="121023" y="1783046"/>
            <a:ext cx="8947537" cy="68326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 altLang="en-US" sz="32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我們一起幫助企業：</a:t>
            </a:r>
          </a:p>
        </p:txBody>
      </p:sp>
      <p:sp>
        <p:nvSpPr>
          <p:cNvPr id="19" name="Rectangle 18"/>
          <p:cNvSpPr/>
          <p:nvPr/>
        </p:nvSpPr>
        <p:spPr>
          <a:xfrm>
            <a:off x="147918" y="26644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l" defTabSz="914400" rtl="0" eaLnBrk="1" fontAlgn="auto" latinLnBrk="0" hangingPunct="1">
              <a:lnSpc>
                <a:spcPct val="100000"/>
              </a:lnSpc>
              <a:spcBef>
                <a:spcPts val="0"/>
              </a:spcBef>
              <a:spcAft>
                <a:spcPts val="0"/>
              </a:spcAft>
              <a:buClrTx/>
              <a:buSzTx/>
              <a:buFontTx/>
              <a:buNone/>
              <a:tabLst/>
              <a:defRPr/>
            </a:pPr>
            <a:r>
              <a:rPr kumimoji="0" lang="zh" altLang="en-US" sz="2400" b="1" i="0" u="none" strike="noStrike" kern="120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增加利潤</a:t>
            </a:r>
          </a:p>
        </p:txBody>
      </p:sp>
      <p:sp>
        <p:nvSpPr>
          <p:cNvPr id="20" name="Rectangle 19"/>
          <p:cNvSpPr/>
          <p:nvPr/>
        </p:nvSpPr>
        <p:spPr>
          <a:xfrm>
            <a:off x="147918" y="33502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l" defTabSz="914400" rtl="0" eaLnBrk="1" fontAlgn="auto" latinLnBrk="0" hangingPunct="1">
              <a:lnSpc>
                <a:spcPct val="120000"/>
              </a:lnSpc>
              <a:spcBef>
                <a:spcPts val="0"/>
              </a:spcBef>
              <a:spcAft>
                <a:spcPts val="0"/>
              </a:spcAft>
              <a:buClrTx/>
              <a:buSzTx/>
              <a:buFontTx/>
              <a:buNone/>
              <a:tabLst/>
              <a:defRPr/>
            </a:pPr>
            <a:r>
              <a:rPr kumimoji="0" lang="zh" altLang="en-US" sz="2400" b="1" i="0" u="none" strike="noStrike" kern="120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減少開支</a:t>
            </a:r>
          </a:p>
        </p:txBody>
      </p:sp>
      <p:sp>
        <p:nvSpPr>
          <p:cNvPr id="21" name="Rectangle 20"/>
          <p:cNvSpPr/>
          <p:nvPr/>
        </p:nvSpPr>
        <p:spPr>
          <a:xfrm>
            <a:off x="150868" y="4036013"/>
            <a:ext cx="424324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l" defTabSz="914400" rtl="0" eaLnBrk="1" fontAlgn="auto" latinLnBrk="0" hangingPunct="1">
              <a:lnSpc>
                <a:spcPct val="120000"/>
              </a:lnSpc>
              <a:spcBef>
                <a:spcPts val="0"/>
              </a:spcBef>
              <a:spcAft>
                <a:spcPts val="0"/>
              </a:spcAft>
              <a:buClrTx/>
              <a:buSzTx/>
              <a:buFontTx/>
              <a:buNone/>
              <a:tabLst/>
              <a:defRPr/>
            </a:pPr>
            <a:r>
              <a:rPr kumimoji="0" lang="zh" altLang="en-US" sz="2400" b="1" i="0" u="none" strike="noStrike" kern="120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增加顧客的滿意度</a:t>
            </a:r>
          </a:p>
        </p:txBody>
      </p:sp>
      <p:sp>
        <p:nvSpPr>
          <p:cNvPr id="22" name="Rectangle 21"/>
          <p:cNvSpPr/>
          <p:nvPr/>
        </p:nvSpPr>
        <p:spPr>
          <a:xfrm>
            <a:off x="4677895" y="2664413"/>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5740" marR="0" lvl="1" indent="0" algn="r" defTabSz="914400" rtl="0" eaLnBrk="1" fontAlgn="auto" latinLnBrk="0" hangingPunct="1">
              <a:lnSpc>
                <a:spcPct val="120000"/>
              </a:lnSpc>
              <a:spcBef>
                <a:spcPts val="0"/>
              </a:spcBef>
              <a:spcAft>
                <a:spcPts val="0"/>
              </a:spcAft>
              <a:buClrTx/>
              <a:buSzTx/>
              <a:buFontTx/>
              <a:buNone/>
              <a:tabLst/>
              <a:defRPr/>
            </a:pPr>
            <a:r>
              <a:rPr kumimoji="0" lang="zh" altLang="en-US" sz="2400" b="1" i="0" u="none" strike="noStrike" kern="120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提升生意的客流量 </a:t>
            </a:r>
          </a:p>
        </p:txBody>
      </p:sp>
      <p:sp>
        <p:nvSpPr>
          <p:cNvPr id="23" name="Rectangle 22"/>
          <p:cNvSpPr/>
          <p:nvPr/>
        </p:nvSpPr>
        <p:spPr>
          <a:xfrm>
            <a:off x="4677895" y="3348802"/>
            <a:ext cx="430043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r" defTabSz="914400" rtl="0" eaLnBrk="1" fontAlgn="auto" latinLnBrk="0" hangingPunct="1">
              <a:lnSpc>
                <a:spcPct val="120000"/>
              </a:lnSpc>
              <a:spcBef>
                <a:spcPts val="0"/>
              </a:spcBef>
              <a:spcAft>
                <a:spcPts val="0"/>
              </a:spcAft>
              <a:buClrTx/>
              <a:buSzTx/>
              <a:buFontTx/>
              <a:buNone/>
              <a:tabLst/>
              <a:defRPr/>
            </a:pPr>
            <a:r>
              <a:rPr kumimoji="0" lang="zh" altLang="en-US" sz="2400" b="1" i="0" u="none" strike="noStrike" kern="120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增加互動</a:t>
            </a:r>
          </a:p>
        </p:txBody>
      </p:sp>
      <p:sp>
        <p:nvSpPr>
          <p:cNvPr id="24" name="Rectangle 23"/>
          <p:cNvSpPr/>
          <p:nvPr/>
        </p:nvSpPr>
        <p:spPr>
          <a:xfrm>
            <a:off x="4677895" y="4036013"/>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r" defTabSz="914400" rtl="0" eaLnBrk="1" fontAlgn="auto" latinLnBrk="0" hangingPunct="1">
              <a:lnSpc>
                <a:spcPct val="120000"/>
              </a:lnSpc>
              <a:spcBef>
                <a:spcPts val="0"/>
              </a:spcBef>
              <a:spcAft>
                <a:spcPts val="0"/>
              </a:spcAft>
              <a:buClrTx/>
              <a:buSzTx/>
              <a:buFontTx/>
              <a:buNone/>
              <a:tabLst/>
              <a:defRPr/>
            </a:pPr>
            <a:r>
              <a:rPr kumimoji="0" lang="zh" altLang="en-US" sz="2400" b="1" i="0" u="none" strike="noStrike" kern="120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行銷他們的生意</a:t>
            </a:r>
          </a:p>
        </p:txBody>
      </p:sp>
      <p:sp>
        <p:nvSpPr>
          <p:cNvPr id="12" name="Rectangle 6"/>
          <p:cNvSpPr/>
          <p:nvPr/>
        </p:nvSpPr>
        <p:spPr>
          <a:xfrm>
            <a:off x="121022" y="1134843"/>
            <a:ext cx="8947537" cy="60939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 altLang="en-US"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證實可</a:t>
            </a:r>
            <a:r>
              <a:rPr kumimoji="0" lang="zh-TW" altLang="en-US"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複製</a:t>
            </a:r>
            <a:r>
              <a:rPr kumimoji="0" lang="zh" altLang="en-US"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的系統，提供小型企業</a:t>
            </a:r>
            <a:r>
              <a:rPr kumimoji="0" lang="zh-TW" altLang="en-US"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一個有效的網路形象</a:t>
            </a:r>
            <a:endParaRPr kumimoji="0" lang="zh" altLang="en-US" sz="28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p:txBody>
      </p:sp>
      <p:pic>
        <p:nvPicPr>
          <p:cNvPr id="13" name="Picture 11">
            <a:extLst>
              <a:ext uri="{FF2B5EF4-FFF2-40B4-BE49-F238E27FC236}">
                <a16:creationId xmlns:a16="http://schemas.microsoft.com/office/drawing/2014/main" id="{2A38620B-A3B9-4F7C-9DEC-30223EDEE0D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04653" y="224967"/>
            <a:ext cx="1896302" cy="497252"/>
          </a:xfrm>
          <a:prstGeom prst="rect">
            <a:avLst/>
          </a:prstGeom>
        </p:spPr>
      </p:pic>
    </p:spTree>
    <p:extLst>
      <p:ext uri="{BB962C8B-B14F-4D97-AF65-F5344CB8AC3E}">
        <p14:creationId xmlns:p14="http://schemas.microsoft.com/office/powerpoint/2010/main" val="422827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212" name="Shape 1212"/>
          <p:cNvSpPr/>
          <p:nvPr/>
        </p:nvSpPr>
        <p:spPr>
          <a:xfrm>
            <a:off x="0" y="666763"/>
            <a:ext cx="9144000" cy="707858"/>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3600" b="1" cap="all">
                <a:solidFill>
                  <a:srgbClr val="00B0F0"/>
                </a:solidFill>
              </a:defRPr>
            </a:lvl1pPr>
          </a:lstStyle>
          <a:p>
            <a:r>
              <a:rPr lang="zh" sz="4000" i="0" dirty="0">
                <a:solidFill>
                  <a:schemeClr val="bg1"/>
                </a:solidFill>
                <a:latin typeface="微軟正黑體" panose="020B0604030504040204" pitchFamily="34" charset="-120"/>
                <a:ea typeface="微軟正黑體" panose="020B0604030504040204" pitchFamily="34" charset="-120"/>
              </a:rPr>
              <a:t>我們有何不同</a:t>
            </a:r>
          </a:p>
        </p:txBody>
      </p:sp>
      <p:sp>
        <p:nvSpPr>
          <p:cNvPr id="1213" name="Shape 1213"/>
          <p:cNvSpPr/>
          <p:nvPr/>
        </p:nvSpPr>
        <p:spPr>
          <a:xfrm flipH="1">
            <a:off x="4572013" y="1733552"/>
            <a:ext cx="1" cy="2514601"/>
          </a:xfrm>
          <a:prstGeom prst="line">
            <a:avLst/>
          </a:prstGeom>
          <a:ln>
            <a:solidFill>
              <a:srgbClr val="A6A6A6"/>
            </a:solidFill>
          </a:ln>
        </p:spPr>
        <p:txBody>
          <a:bodyPr lIns="45705" tIns="45706" rIns="45705" bIns="45706"/>
          <a:lstStyle/>
          <a:p>
            <a:endParaRPr>
              <a:latin typeface="微軟正黑體" panose="020B0604030504040204" pitchFamily="34" charset="-120"/>
              <a:ea typeface="微軟正黑體" panose="020B0604030504040204" pitchFamily="34" charset="-120"/>
            </a:endParaRPr>
          </a:p>
        </p:txBody>
      </p:sp>
      <p:sp>
        <p:nvSpPr>
          <p:cNvPr id="1214" name="Shape 1214"/>
          <p:cNvSpPr/>
          <p:nvPr/>
        </p:nvSpPr>
        <p:spPr>
          <a:xfrm>
            <a:off x="304800" y="3562350"/>
            <a:ext cx="4114800" cy="830968"/>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600"/>
              </a:spcBef>
              <a:defRPr>
                <a:solidFill>
                  <a:srgbClr val="FFFFFF"/>
                </a:solidFill>
              </a:defRPr>
            </a:lvl1pPr>
          </a:lstStyle>
          <a:p>
            <a:r>
              <a:rPr lang="zh" sz="2400" b="1" i="0" dirty="0">
                <a:solidFill>
                  <a:srgbClr val="FFFFFF"/>
                </a:solidFill>
                <a:latin typeface="微軟正黑體" panose="020B0604030504040204" pitchFamily="34" charset="-120"/>
                <a:ea typeface="微軟正黑體" panose="020B0604030504040204" pitchFamily="34" charset="-120"/>
              </a:rPr>
              <a:t>我們依據顧客的需求提供完整的線上行銷策略及持續的支援</a:t>
            </a:r>
          </a:p>
        </p:txBody>
      </p:sp>
      <p:sp>
        <p:nvSpPr>
          <p:cNvPr id="1215" name="Shape 1215"/>
          <p:cNvSpPr/>
          <p:nvPr/>
        </p:nvSpPr>
        <p:spPr>
          <a:xfrm>
            <a:off x="5105400" y="3486164"/>
            <a:ext cx="3352800" cy="830968"/>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600"/>
              </a:spcBef>
              <a:defRPr>
                <a:solidFill>
                  <a:srgbClr val="FFFFFF"/>
                </a:solidFill>
              </a:defRPr>
            </a:lvl1pPr>
          </a:lstStyle>
          <a:p>
            <a:r>
              <a:rPr lang="zh" sz="2400" b="1" i="0" dirty="0">
                <a:solidFill>
                  <a:srgbClr val="FFFFFF"/>
                </a:solidFill>
                <a:latin typeface="微軟正黑體" panose="020B0604030504040204" pitchFamily="34" charset="-120"/>
                <a:ea typeface="微軟正黑體" panose="020B0604030504040204" pitchFamily="34" charset="-120"/>
              </a:rPr>
              <a:t>來看一下，我們</a:t>
            </a:r>
            <a:r>
              <a:rPr lang="zh-TW" altLang="en-US" sz="2400" b="1" dirty="0">
                <a:latin typeface="微軟正黑體" panose="020B0604030504040204" pitchFamily="34" charset="-120"/>
                <a:ea typeface="微軟正黑體" panose="020B0604030504040204" pitchFamily="34" charset="-120"/>
              </a:rPr>
              <a:t>的</a:t>
            </a:r>
            <a:r>
              <a:rPr lang="zh" sz="2400" b="1" i="0" dirty="0">
                <a:solidFill>
                  <a:srgbClr val="FFFFFF"/>
                </a:solidFill>
                <a:latin typeface="微軟正黑體" panose="020B0604030504040204" pitchFamily="34" charset="-120"/>
                <a:ea typeface="微軟正黑體" panose="020B0604030504040204" pitchFamily="34" charset="-120"/>
              </a:rPr>
              <a:t>顧客</a:t>
            </a:r>
            <a:r>
              <a:rPr lang="zh-TW" altLang="en-US" sz="2400" b="1" i="0" dirty="0">
                <a:solidFill>
                  <a:srgbClr val="FFFFFF"/>
                </a:solidFill>
                <a:latin typeface="微軟正黑體" panose="020B0604030504040204" pitchFamily="34" charset="-120"/>
                <a:ea typeface="微軟正黑體" panose="020B0604030504040204" pitchFamily="34" charset="-120"/>
              </a:rPr>
              <a:t>擁</a:t>
            </a:r>
            <a:r>
              <a:rPr lang="zh" sz="2400" b="1" i="0" dirty="0">
                <a:solidFill>
                  <a:srgbClr val="FFFFFF"/>
                </a:solidFill>
                <a:latin typeface="微軟正黑體" panose="020B0604030504040204" pitchFamily="34" charset="-120"/>
                <a:ea typeface="微軟正黑體" panose="020B0604030504040204" pitchFamily="34" charset="-120"/>
              </a:rPr>
              <a:t>有的各式工具和選擇</a:t>
            </a:r>
          </a:p>
        </p:txBody>
      </p:sp>
      <p:pic>
        <p:nvPicPr>
          <p:cNvPr id="1216" name="image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2125722"/>
            <a:ext cx="1143000" cy="1131839"/>
          </a:xfrm>
          <a:prstGeom prst="rect">
            <a:avLst/>
          </a:prstGeom>
          <a:ln w="12700">
            <a:miter lim="400000"/>
          </a:ln>
        </p:spPr>
      </p:pic>
      <p:pic>
        <p:nvPicPr>
          <p:cNvPr id="1217" name="image10.png" descr="C:\Users\Junaed\Downloads\domain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8860" y="1896216"/>
            <a:ext cx="1691482" cy="1453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29000" y="438150"/>
            <a:ext cx="50292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sz="4000" b="1" cap="all" dirty="0">
                <a:solidFill>
                  <a:srgbClr val="00B0F0"/>
                </a:solidFill>
                <a:latin typeface="微軟正黑體" panose="020B0604030504040204" pitchFamily="34" charset="-120"/>
                <a:ea typeface="微軟正黑體" panose="020B0604030504040204" pitchFamily="34" charset="-120"/>
              </a:rPr>
              <a:t>不只是一個網站</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0" y="0"/>
            <a:ext cx="3068227" cy="5143500"/>
          </a:xfrm>
          <a:prstGeom prst="rect">
            <a:avLst/>
          </a:prstGeom>
        </p:spPr>
      </p:pic>
      <p:cxnSp>
        <p:nvCxnSpPr>
          <p:cNvPr id="5" name="Straight Connector 7"/>
          <p:cNvCxnSpPr/>
          <p:nvPr/>
        </p:nvCxnSpPr>
        <p:spPr>
          <a:xfrm>
            <a:off x="3595914" y="2169623"/>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9"/>
          <p:cNvCxnSpPr/>
          <p:nvPr/>
        </p:nvCxnSpPr>
        <p:spPr>
          <a:xfrm>
            <a:off x="4967514" y="1331423"/>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0"/>
          <p:cNvCxnSpPr/>
          <p:nvPr/>
        </p:nvCxnSpPr>
        <p:spPr>
          <a:xfrm>
            <a:off x="6643914" y="1331423"/>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11"/>
          <p:cNvSpPr/>
          <p:nvPr/>
        </p:nvSpPr>
        <p:spPr>
          <a:xfrm>
            <a:off x="3519715" y="1788628"/>
            <a:ext cx="1447800" cy="307777"/>
          </a:xfrm>
          <a:prstGeom prst="rect">
            <a:avLst/>
          </a:prstGeom>
        </p:spPr>
        <p:txBody>
          <a:bodyPr wrap="square">
            <a:spAutoFit/>
          </a:bodyPr>
          <a:lstStyle/>
          <a:p>
            <a:pPr algn="ctr" defTabSz="914400" hangingPunct="1">
              <a:spcBef>
                <a:spcPts val="1100"/>
              </a:spcBef>
              <a:spcAft>
                <a:spcPts val="600"/>
              </a:spcAft>
            </a:pPr>
            <a:r>
              <a:rPr lang="x-none" sz="1400" b="1" kern="1200" dirty="0">
                <a:latin typeface="微軟正黑體" panose="020B0604030504040204" pitchFamily="34" charset="-120"/>
                <a:ea typeface="微軟正黑體" panose="020B0604030504040204" pitchFamily="34" charset="-120"/>
                <a:cs typeface="+mn-cs"/>
              </a:rPr>
              <a:t>無限頁面</a:t>
            </a:r>
          </a:p>
        </p:txBody>
      </p:sp>
      <p:sp>
        <p:nvSpPr>
          <p:cNvPr id="11" name="Rectangle 12"/>
          <p:cNvSpPr/>
          <p:nvPr/>
        </p:nvSpPr>
        <p:spPr>
          <a:xfrm>
            <a:off x="4967514" y="1789286"/>
            <a:ext cx="1676400" cy="307777"/>
          </a:xfrm>
          <a:prstGeom prst="rect">
            <a:avLst/>
          </a:prstGeom>
        </p:spPr>
        <p:txBody>
          <a:bodyPr wrap="square">
            <a:spAutoFit/>
          </a:bodyPr>
          <a:lstStyle/>
          <a:p>
            <a:pPr algn="ctr" defTabSz="914400" hangingPunct="1">
              <a:spcBef>
                <a:spcPts val="1100"/>
              </a:spcBef>
              <a:spcAft>
                <a:spcPts val="600"/>
              </a:spcAft>
            </a:pPr>
            <a:r>
              <a:rPr lang="x-none" sz="1400" b="1" kern="1200" dirty="0">
                <a:latin typeface="微軟正黑體" panose="020B0604030504040204" pitchFamily="34" charset="-120"/>
                <a:ea typeface="微軟正黑體" panose="020B0604030504040204" pitchFamily="34" charset="-120"/>
                <a:cs typeface="+mn-cs"/>
              </a:rPr>
              <a:t>無限修改</a:t>
            </a:r>
          </a:p>
        </p:txBody>
      </p:sp>
      <p:sp>
        <p:nvSpPr>
          <p:cNvPr id="12" name="Rectangle 15"/>
          <p:cNvSpPr/>
          <p:nvPr/>
        </p:nvSpPr>
        <p:spPr>
          <a:xfrm>
            <a:off x="6643914" y="1785855"/>
            <a:ext cx="1676400" cy="307777"/>
          </a:xfrm>
          <a:prstGeom prst="rect">
            <a:avLst/>
          </a:prstGeom>
        </p:spPr>
        <p:txBody>
          <a:bodyPr wrap="square">
            <a:spAutoFit/>
          </a:bodyPr>
          <a:lstStyle/>
          <a:p>
            <a:pPr algn="ctr" defTabSz="914400" hangingPunct="1">
              <a:spcBef>
                <a:spcPts val="1100"/>
              </a:spcBef>
              <a:spcAft>
                <a:spcPts val="600"/>
              </a:spcAft>
            </a:pPr>
            <a:r>
              <a:rPr lang="x-none" sz="1400" b="1" kern="1200" dirty="0">
                <a:latin typeface="微軟正黑體" panose="020B0604030504040204" pitchFamily="34" charset="-120"/>
                <a:ea typeface="微軟正黑體" panose="020B0604030504040204" pitchFamily="34" charset="-120"/>
                <a:cs typeface="+mn-cs"/>
              </a:rPr>
              <a:t>無限流量</a:t>
            </a:r>
          </a:p>
        </p:txBody>
      </p:sp>
      <p:sp>
        <p:nvSpPr>
          <p:cNvPr id="13" name="Rectangle 16"/>
          <p:cNvSpPr/>
          <p:nvPr/>
        </p:nvSpPr>
        <p:spPr>
          <a:xfrm>
            <a:off x="3519715" y="2821759"/>
            <a:ext cx="1447800" cy="307777"/>
          </a:xfrm>
          <a:prstGeom prst="rect">
            <a:avLst/>
          </a:prstGeom>
        </p:spPr>
        <p:txBody>
          <a:bodyPr wrap="square">
            <a:spAutoFit/>
          </a:bodyPr>
          <a:lstStyle/>
          <a:p>
            <a:pPr algn="ctr" defTabSz="914400" hangingPunct="1">
              <a:spcBef>
                <a:spcPts val="1100"/>
              </a:spcBef>
              <a:spcAft>
                <a:spcPts val="600"/>
              </a:spcAft>
            </a:pPr>
            <a:r>
              <a:rPr lang="x-none" sz="1400" b="1" kern="1200" dirty="0">
                <a:latin typeface="微軟正黑體" panose="020B0604030504040204" pitchFamily="34" charset="-120"/>
                <a:ea typeface="微軟正黑體" panose="020B0604030504040204" pitchFamily="34" charset="-120"/>
                <a:cs typeface="+mn-cs"/>
              </a:rPr>
              <a:t>無限電子郵件</a:t>
            </a:r>
          </a:p>
        </p:txBody>
      </p:sp>
      <p:sp>
        <p:nvSpPr>
          <p:cNvPr id="14" name="Rectangle 17"/>
          <p:cNvSpPr/>
          <p:nvPr/>
        </p:nvSpPr>
        <p:spPr>
          <a:xfrm>
            <a:off x="4967514" y="2822418"/>
            <a:ext cx="1676400" cy="523220"/>
          </a:xfrm>
          <a:prstGeom prst="rect">
            <a:avLst/>
          </a:prstGeom>
        </p:spPr>
        <p:txBody>
          <a:bodyPr wrap="square">
            <a:spAutoFit/>
          </a:bodyPr>
          <a:lstStyle/>
          <a:p>
            <a:pPr algn="ctr" defTabSz="914400" hangingPunct="1"/>
            <a:r>
              <a:rPr lang="zh-TW" altLang="en-US" sz="1400" b="1" kern="1200" dirty="0">
                <a:latin typeface="+mn-lt"/>
                <a:ea typeface="微軟正黑體" panose="020B0604030504040204" pitchFamily="34" charset="-120"/>
                <a:cs typeface="+mn-cs"/>
              </a:rPr>
              <a:t>網頁內容儲存空間</a:t>
            </a:r>
            <a:endParaRPr lang="en-US" altLang="zh-TW" sz="1400" b="1" kern="1200" dirty="0">
              <a:latin typeface="+mn-lt"/>
              <a:ea typeface="微軟正黑體" panose="020B0604030504040204" pitchFamily="34" charset="-120"/>
              <a:cs typeface="+mn-cs"/>
            </a:endParaRPr>
          </a:p>
          <a:p>
            <a:pPr algn="ctr" defTabSz="914400" hangingPunct="1"/>
            <a:r>
              <a:rPr lang="en-US" sz="1400" b="1" kern="1200" dirty="0">
                <a:latin typeface="+mn-lt"/>
                <a:ea typeface="微軟正黑體" panose="020B0604030504040204" pitchFamily="34" charset="-120"/>
                <a:cs typeface="+mn-cs"/>
              </a:rPr>
              <a:t>100G</a:t>
            </a:r>
            <a:endParaRPr lang="x-none" sz="1400" b="1" kern="1200" dirty="0">
              <a:latin typeface="+mn-lt"/>
              <a:ea typeface="微軟正黑體" panose="020B0604030504040204" pitchFamily="34" charset="-120"/>
              <a:cs typeface="+mn-cs"/>
            </a:endParaRPr>
          </a:p>
        </p:txBody>
      </p:sp>
      <p:sp>
        <p:nvSpPr>
          <p:cNvPr id="15" name="Rectangle 18"/>
          <p:cNvSpPr/>
          <p:nvPr/>
        </p:nvSpPr>
        <p:spPr>
          <a:xfrm>
            <a:off x="6643914" y="2831115"/>
            <a:ext cx="1828800" cy="523220"/>
          </a:xfrm>
          <a:prstGeom prst="rect">
            <a:avLst/>
          </a:prstGeom>
        </p:spPr>
        <p:txBody>
          <a:bodyPr wrap="square">
            <a:spAutoFit/>
          </a:bodyPr>
          <a:lstStyle/>
          <a:p>
            <a:pPr algn="ctr" defTabSz="914400" hangingPunct="1"/>
            <a:r>
              <a:rPr lang="x-none" sz="1400" b="1" kern="1200" dirty="0">
                <a:latin typeface="微軟正黑體" panose="020B0604030504040204" pitchFamily="34" charset="-120"/>
                <a:ea typeface="微軟正黑體" panose="020B0604030504040204" pitchFamily="34" charset="-120"/>
                <a:cs typeface="+mn-cs"/>
              </a:rPr>
              <a:t>無限支援、修改和</a:t>
            </a:r>
            <a:endParaRPr lang="en-US" sz="1400" b="1" kern="1200" dirty="0">
              <a:latin typeface="微軟正黑體" panose="020B0604030504040204" pitchFamily="34" charset="-120"/>
              <a:ea typeface="微軟正黑體" panose="020B0604030504040204" pitchFamily="34" charset="-120"/>
              <a:cs typeface="+mn-cs"/>
            </a:endParaRPr>
          </a:p>
          <a:p>
            <a:pPr algn="ctr" defTabSz="914400" hangingPunct="1"/>
            <a:r>
              <a:rPr lang="x-none" sz="1400" b="1" kern="1200" dirty="0">
                <a:latin typeface="微軟正黑體" panose="020B0604030504040204" pitchFamily="34" charset="-120"/>
                <a:ea typeface="微軟正黑體" panose="020B0604030504040204" pitchFamily="34" charset="-120"/>
                <a:cs typeface="+mn-cs"/>
              </a:rPr>
              <a:t>升級</a:t>
            </a:r>
          </a:p>
        </p:txBody>
      </p:sp>
      <p:pic>
        <p:nvPicPr>
          <p:cNvPr id="16" name="Picture 2" descr="C:\Users\Junaed\Downloads\FlaticonDownload (2)\png\copy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8318" y="1310136"/>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Junaed\Downloads\FlaticonDownload (2)\png\opened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7979" y="2398223"/>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Junaed\Downloads\FlaticonDownload (2)\png\uploading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7762" y="2343298"/>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Junaed\Downloads\FlaticonDownload (2)\png\pencil3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09028" y="1276350"/>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Junaed\Downloads\FlaticonDownload (2)\png\users6.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76985" y="1205233"/>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Users\Junaed\Downloads\FlaticonDownload (1)\png\support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81443" y="2288360"/>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Rectangle 19"/>
          <p:cNvSpPr/>
          <p:nvPr/>
        </p:nvSpPr>
        <p:spPr>
          <a:xfrm>
            <a:off x="3405601" y="3533278"/>
            <a:ext cx="5282380" cy="369332"/>
          </a:xfrm>
          <a:prstGeom prst="rect">
            <a:avLst/>
          </a:prstGeom>
        </p:spPr>
        <p:txBody>
          <a:bodyPr wrap="square">
            <a:spAutoFit/>
          </a:bodyPr>
          <a:lstStyle/>
          <a:p>
            <a:pPr algn="ctr" defTabSz="914400" hangingPunct="1">
              <a:spcBef>
                <a:spcPts val="1100"/>
              </a:spcBef>
            </a:pPr>
            <a:r>
              <a:rPr lang="x-none" b="1" kern="1200" dirty="0">
                <a:latin typeface="微軟正黑體" panose="020B0604030504040204" pitchFamily="34" charset="-120"/>
                <a:ea typeface="微軟正黑體" panose="020B0604030504040204" pitchFamily="34" charset="-120"/>
                <a:cs typeface="+mn-cs"/>
              </a:rPr>
              <a:t>我們幫助業主解決他們目前面臨的線上行銷挑戰。</a:t>
            </a:r>
          </a:p>
        </p:txBody>
      </p:sp>
      <p:sp>
        <p:nvSpPr>
          <p:cNvPr id="23" name="Title 1">
            <a:extLst>
              <a:ext uri="{FF2B5EF4-FFF2-40B4-BE49-F238E27FC236}">
                <a16:creationId xmlns:a16="http://schemas.microsoft.com/office/drawing/2014/main" id="{0277669C-977F-4DD8-8A65-36DE3B499DF6}"/>
              </a:ext>
            </a:extLst>
          </p:cNvPr>
          <p:cNvSpPr txBox="1">
            <a:spLocks/>
          </p:cNvSpPr>
          <p:nvPr/>
        </p:nvSpPr>
        <p:spPr>
          <a:xfrm>
            <a:off x="3900714" y="4090250"/>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all"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Calibri"/>
                <a:sym typeface="Calibri"/>
              </a:rPr>
              <a:t>無限的威力</a:t>
            </a:r>
            <a:endParaRPr kumimoji="0" lang="en-US" sz="2800" b="1" i="0" u="none" strike="noStrike" kern="1200" cap="all"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Calibri"/>
              <a:sym typeface="Calibri"/>
            </a:endParaRPr>
          </a:p>
        </p:txBody>
      </p:sp>
    </p:spTree>
    <p:extLst>
      <p:ext uri="{BB962C8B-B14F-4D97-AF65-F5344CB8AC3E}">
        <p14:creationId xmlns:p14="http://schemas.microsoft.com/office/powerpoint/2010/main" val="41584427"/>
      </p:ext>
    </p:extLst>
  </p:cSld>
  <p:clrMapOvr>
    <a:masterClrMapping/>
  </p:clrMapOvr>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16.xml><?xml version="1.0" encoding="utf-8"?>
<a:theme xmlns:a="http://schemas.openxmlformats.org/drawingml/2006/main" name="18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1_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solidFill>
              <a:schemeClr val="bg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solidFill>
              <a:schemeClr val="bg1"/>
            </a:solidFill>
            <a:effectLst/>
            <a:latin typeface="Arial" panose="020B0604020202020204" pitchFamily="34" charset="0"/>
            <a:ea typeface="微软雅黑" panose="020B0503020204020204" pitchFamily="34" charset="-122"/>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TotalTime>
  <Words>2480</Words>
  <Application>Microsoft Office PowerPoint</Application>
  <PresentationFormat>如螢幕大小 (16:9)</PresentationFormat>
  <Paragraphs>397</Paragraphs>
  <Slides>40</Slides>
  <Notes>35</Notes>
  <HiddenSlides>0</HiddenSlides>
  <MMClips>0</MMClips>
  <ScaleCrop>false</ScaleCrop>
  <HeadingPairs>
    <vt:vector size="6" baseType="variant">
      <vt:variant>
        <vt:lpstr>使用字型</vt:lpstr>
      </vt:variant>
      <vt:variant>
        <vt:i4>12</vt:i4>
      </vt:variant>
      <vt:variant>
        <vt:lpstr>佈景主題</vt:lpstr>
      </vt:variant>
      <vt:variant>
        <vt:i4>17</vt:i4>
      </vt:variant>
      <vt:variant>
        <vt:lpstr>投影片標題</vt:lpstr>
      </vt:variant>
      <vt:variant>
        <vt:i4>40</vt:i4>
      </vt:variant>
    </vt:vector>
  </HeadingPairs>
  <TitlesOfParts>
    <vt:vector size="69" baseType="lpstr">
      <vt:lpstr>Helvetica Neue</vt:lpstr>
      <vt:lpstr>Helvetica Regular</vt:lpstr>
      <vt:lpstr>Montserrat</vt:lpstr>
      <vt:lpstr>Montserrat Light</vt:lpstr>
      <vt:lpstr>Montserrat SemiBold</vt:lpstr>
      <vt:lpstr>微軟正黑體</vt:lpstr>
      <vt:lpstr>Arial</vt:lpstr>
      <vt:lpstr>Calibri</vt:lpstr>
      <vt:lpstr>Calibri Light</vt:lpstr>
      <vt:lpstr>Courier New</vt:lpstr>
      <vt:lpstr>Helvetica</vt:lpstr>
      <vt:lpstr>Times New Roman</vt:lpstr>
      <vt:lpstr>1_Office Theme</vt:lpstr>
      <vt:lpstr>2_Office Theme</vt:lpstr>
      <vt:lpstr>22_Office Theme</vt:lpstr>
      <vt:lpstr>5_Office Theme</vt:lpstr>
      <vt:lpstr>9_Office Theme</vt:lpstr>
      <vt:lpstr>8_Office Theme</vt:lpstr>
      <vt:lpstr>11_Office Theme</vt:lpstr>
      <vt:lpstr>19_Office Theme</vt:lpstr>
      <vt:lpstr>10_Office Theme</vt:lpstr>
      <vt:lpstr>12_Office Theme</vt:lpstr>
      <vt:lpstr>13_Office Theme</vt:lpstr>
      <vt:lpstr>14_Office Theme</vt:lpstr>
      <vt:lpstr>1_Simple Light</vt:lpstr>
      <vt:lpstr>Simple Light</vt:lpstr>
      <vt:lpstr>17_Office Theme</vt:lpstr>
      <vt:lpstr>18_Office Theme</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Alice Liu</cp:lastModifiedBy>
  <cp:revision>88</cp:revision>
  <cp:lastPrinted>2017-07-24T19:19:19Z</cp:lastPrinted>
  <dcterms:modified xsi:type="dcterms:W3CDTF">2020-10-05T02:31:01Z</dcterms:modified>
</cp:coreProperties>
</file>